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E_DDF1E58.xml" ContentType="application/vnd.ms-powerpoint.comments+xml"/>
  <Override PartName="/ppt/notesSlides/notesSlide5.xml" ContentType="application/vnd.openxmlformats-officedocument.presentationml.notesSlide+xml"/>
  <Override PartName="/ppt/comments/modernComment_101_1786913B.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64A71_B6631CE.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FF64A5E_DFEACA38.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comments/modernComment_7FF64A62_A9A052D8.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FF64A64_22FE0925.xml" ContentType="application/vnd.ms-powerpoint.comments+xml"/>
  <Override PartName="/ppt/notesSlides/notesSlide26.xml" ContentType="application/vnd.openxmlformats-officedocument.presentationml.notesSlide+xml"/>
  <Override PartName="/ppt/comments/modernComment_7FF64A79_5BEA5E9C.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4"/>
  </p:notesMasterIdLst>
  <p:sldIdLst>
    <p:sldId id="256" r:id="rId5"/>
    <p:sldId id="301" r:id="rId6"/>
    <p:sldId id="2146847305" r:id="rId7"/>
    <p:sldId id="270" r:id="rId8"/>
    <p:sldId id="257" r:id="rId9"/>
    <p:sldId id="2146847300" r:id="rId10"/>
    <p:sldId id="2146847304" r:id="rId11"/>
    <p:sldId id="2146847334" r:id="rId12"/>
    <p:sldId id="2146847335" r:id="rId13"/>
    <p:sldId id="2146847345" r:id="rId14"/>
    <p:sldId id="2146847306" r:id="rId15"/>
    <p:sldId id="2146847309" r:id="rId16"/>
    <p:sldId id="2146847310" r:id="rId17"/>
    <p:sldId id="2146847362" r:id="rId18"/>
    <p:sldId id="2146847326" r:id="rId19"/>
    <p:sldId id="2146847307" r:id="rId20"/>
    <p:sldId id="2146847340" r:id="rId21"/>
    <p:sldId id="2146847325" r:id="rId22"/>
    <p:sldId id="2146847329" r:id="rId23"/>
    <p:sldId id="2146847354" r:id="rId24"/>
    <p:sldId id="2146847330" r:id="rId25"/>
    <p:sldId id="285" r:id="rId26"/>
    <p:sldId id="2146847315" r:id="rId27"/>
    <p:sldId id="2146847346" r:id="rId28"/>
    <p:sldId id="2146847332" r:id="rId29"/>
    <p:sldId id="2146847353" r:id="rId30"/>
    <p:sldId id="2146847355" r:id="rId31"/>
    <p:sldId id="2146847358" r:id="rId32"/>
    <p:sldId id="2146847360" r:id="rId33"/>
    <p:sldId id="260" r:id="rId34"/>
    <p:sldId id="2146847365" r:id="rId35"/>
    <p:sldId id="2146847318" r:id="rId36"/>
    <p:sldId id="2146847342" r:id="rId37"/>
    <p:sldId id="2146847350" r:id="rId38"/>
    <p:sldId id="274" r:id="rId39"/>
    <p:sldId id="2146847351" r:id="rId40"/>
    <p:sldId id="2146847298" r:id="rId41"/>
    <p:sldId id="2146847366" r:id="rId42"/>
    <p:sldId id="2146847313" r:id="rId43"/>
    <p:sldId id="2146847312" r:id="rId44"/>
    <p:sldId id="2146847364" r:id="rId45"/>
    <p:sldId id="2146847333" r:id="rId46"/>
    <p:sldId id="2146847348" r:id="rId47"/>
    <p:sldId id="2146847349" r:id="rId48"/>
    <p:sldId id="2146847363" r:id="rId49"/>
    <p:sldId id="2146847361" r:id="rId50"/>
    <p:sldId id="2146847314" r:id="rId51"/>
    <p:sldId id="2146847344" r:id="rId52"/>
    <p:sldId id="273" r:id="rId5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F50B44-EA7B-5269-7A33-59FDF623F8F5}" name="Sandra Hill-Glover" initials="SH" userId="S::shillglover@cnmsocal.org::77d76f1a-c5a5-407a-a696-5ad75d203312" providerId="AD"/>
  <p188:author id="{84FB01B2-B94E-18EF-6890-78E65A105731}" name="Cynthia Cortez" initials="CC" userId="S::ccortez@cnmsocal.org::45943c7c-fbf2-4978-9ffa-b9e22512430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2D4"/>
    <a:srgbClr val="1A6EBB"/>
    <a:srgbClr val="E8F0F2"/>
    <a:srgbClr val="FFFFFF"/>
    <a:srgbClr val="196D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A22BAA-A101-4BA3-8F81-AD78F9DAAEC1}" v="7537" dt="2024-07-11T20:29:06.8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437"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Hill-Glover" userId="S::shillglover@cnmsocal.org::77d76f1a-c5a5-407a-a696-5ad75d203312" providerId="AD" clId="Web-{DBF7749C-4B8D-F6E7-A264-A081404D9AA4}"/>
    <pc:docChg chg="mod">
      <pc:chgData name="Sandra Hill-Glover" userId="S::shillglover@cnmsocal.org::77d76f1a-c5a5-407a-a696-5ad75d203312" providerId="AD" clId="Web-{DBF7749C-4B8D-F6E7-A264-A081404D9AA4}" dt="2024-07-02T19:43:09.885" v="2"/>
      <pc:docMkLst>
        <pc:docMk/>
      </pc:docMkLst>
      <pc:sldChg chg="addCm">
        <pc:chgData name="Sandra Hill-Glover" userId="S::shillglover@cnmsocal.org::77d76f1a-c5a5-407a-a696-5ad75d203312" providerId="AD" clId="Web-{DBF7749C-4B8D-F6E7-A264-A081404D9AA4}" dt="2024-07-02T19:43:09.885" v="2"/>
        <pc:sldMkLst>
          <pc:docMk/>
          <pc:sldMk cId="394694971" sldId="257"/>
        </pc:sldMkLst>
        <pc:extLst>
          <p:ext xmlns:p="http://schemas.openxmlformats.org/presentationml/2006/main" uri="{D6D511B9-2390-475A-947B-AFAB55BFBCF1}">
            <pc226:cmChg xmlns:pc226="http://schemas.microsoft.com/office/powerpoint/2022/06/main/command" chg="add">
              <pc226:chgData name="Sandra Hill-Glover" userId="S::shillglover@cnmsocal.org::77d76f1a-c5a5-407a-a696-5ad75d203312" providerId="AD" clId="Web-{DBF7749C-4B8D-F6E7-A264-A081404D9AA4}" dt="2024-07-02T19:43:09.885" v="2"/>
              <pc2:cmMkLst xmlns:pc2="http://schemas.microsoft.com/office/powerpoint/2019/9/main/command">
                <pc:docMk/>
                <pc:sldMk cId="394694971" sldId="257"/>
                <pc2:cmMk id="{08ECE683-BB55-4971-8531-8EF980591841}"/>
              </pc2:cmMkLst>
            </pc226:cmChg>
          </p:ext>
        </pc:extLst>
      </pc:sldChg>
      <pc:sldChg chg="addCm">
        <pc:chgData name="Sandra Hill-Glover" userId="S::shillglover@cnmsocal.org::77d76f1a-c5a5-407a-a696-5ad75d203312" providerId="AD" clId="Web-{DBF7749C-4B8D-F6E7-A264-A081404D9AA4}" dt="2024-07-02T19:36:04.308" v="1"/>
        <pc:sldMkLst>
          <pc:docMk/>
          <pc:sldMk cId="232726104" sldId="270"/>
        </pc:sldMkLst>
        <pc:extLst>
          <p:ext xmlns:p="http://schemas.openxmlformats.org/presentationml/2006/main" uri="{D6D511B9-2390-475A-947B-AFAB55BFBCF1}">
            <pc226:cmChg xmlns:pc226="http://schemas.microsoft.com/office/powerpoint/2022/06/main/command" chg="add">
              <pc226:chgData name="Sandra Hill-Glover" userId="S::shillglover@cnmsocal.org::77d76f1a-c5a5-407a-a696-5ad75d203312" providerId="AD" clId="Web-{DBF7749C-4B8D-F6E7-A264-A081404D9AA4}" dt="2024-07-02T19:36:04.308" v="1"/>
              <pc2:cmMkLst xmlns:pc2="http://schemas.microsoft.com/office/powerpoint/2019/9/main/command">
                <pc:docMk/>
                <pc:sldMk cId="232726104" sldId="270"/>
                <pc2:cmMk id="{E349A177-0344-49E9-A6C2-877F8B4572D4}"/>
              </pc2:cmMkLst>
            </pc226:cmChg>
          </p:ext>
        </pc:extLst>
      </pc:sldChg>
    </pc:docChg>
  </pc:docChgLst>
  <pc:docChgLst>
    <pc:chgData name="Sandra Hill-Glover" userId="S::shillglover@cnmsocal.org::77d76f1a-c5a5-407a-a696-5ad75d203312" providerId="AD" clId="Web-{EF75E82D-1808-9D64-0118-A2AB128E56DF}"/>
    <pc:docChg chg="">
      <pc:chgData name="Sandra Hill-Glover" userId="S::shillglover@cnmsocal.org::77d76f1a-c5a5-407a-a696-5ad75d203312" providerId="AD" clId="Web-{EF75E82D-1808-9D64-0118-A2AB128E56DF}" dt="2024-07-02T20:41:26.687" v="9"/>
      <pc:docMkLst>
        <pc:docMk/>
      </pc:docMkLst>
      <pc:sldChg chg="addCm delCm">
        <pc:chgData name="Sandra Hill-Glover" userId="S::shillglover@cnmsocal.org::77d76f1a-c5a5-407a-a696-5ad75d203312" providerId="AD" clId="Web-{EF75E82D-1808-9D64-0118-A2AB128E56DF}" dt="2024-07-02T20:29:06.098" v="5"/>
        <pc:sldMkLst>
          <pc:docMk/>
          <pc:sldMk cId="394694971" sldId="257"/>
        </pc:sldMkLst>
        <pc:extLst>
          <p:ext xmlns:p="http://schemas.openxmlformats.org/presentationml/2006/main" uri="{D6D511B9-2390-475A-947B-AFAB55BFBCF1}">
            <pc226:cmChg xmlns:pc226="http://schemas.microsoft.com/office/powerpoint/2022/06/main/command" chg="add">
              <pc226:chgData name="Sandra Hill-Glover" userId="S::shillglover@cnmsocal.org::77d76f1a-c5a5-407a-a696-5ad75d203312" providerId="AD" clId="Web-{EF75E82D-1808-9D64-0118-A2AB128E56DF}" dt="2024-07-02T20:23:23.594" v="3"/>
              <pc2:cmMkLst xmlns:pc2="http://schemas.microsoft.com/office/powerpoint/2019/9/main/command">
                <pc:docMk/>
                <pc:sldMk cId="394694971" sldId="257"/>
                <pc2:cmMk id="{D697DF00-DD83-4471-AAA4-1B7FFDF8D7A7}"/>
              </pc2:cmMkLst>
            </pc226:cmChg>
            <pc226:cmChg xmlns:pc226="http://schemas.microsoft.com/office/powerpoint/2022/06/main/command" chg="del">
              <pc226:chgData name="Sandra Hill-Glover" userId="S::shillglover@cnmsocal.org::77d76f1a-c5a5-407a-a696-5ad75d203312" providerId="AD" clId="Web-{EF75E82D-1808-9D64-0118-A2AB128E56DF}" dt="2024-07-02T20:21:43.385" v="2"/>
              <pc2:cmMkLst xmlns:pc2="http://schemas.microsoft.com/office/powerpoint/2019/9/main/command">
                <pc:docMk/>
                <pc:sldMk cId="394694971" sldId="257"/>
                <pc2:cmMk id="{08ECE683-BB55-4971-8531-8EF980591841}"/>
              </pc2:cmMkLst>
            </pc226:cmChg>
            <pc226:cmChg xmlns:pc226="http://schemas.microsoft.com/office/powerpoint/2022/06/main/command" chg="add">
              <pc226:chgData name="Sandra Hill-Glover" userId="S::shillglover@cnmsocal.org::77d76f1a-c5a5-407a-a696-5ad75d203312" providerId="AD" clId="Web-{EF75E82D-1808-9D64-0118-A2AB128E56DF}" dt="2024-07-02T20:29:06.098" v="5"/>
              <pc2:cmMkLst xmlns:pc2="http://schemas.microsoft.com/office/powerpoint/2019/9/main/command">
                <pc:docMk/>
                <pc:sldMk cId="394694971" sldId="257"/>
                <pc2:cmMk id="{079227E6-946B-4106-B285-E1C309033035}"/>
              </pc2:cmMkLst>
            </pc226:cmChg>
          </p:ext>
        </pc:extLst>
      </pc:sldChg>
      <pc:sldChg chg="addCm">
        <pc:chgData name="Sandra Hill-Glover" userId="S::shillglover@cnmsocal.org::77d76f1a-c5a5-407a-a696-5ad75d203312" providerId="AD" clId="Web-{EF75E82D-1808-9D64-0118-A2AB128E56DF}" dt="2024-07-02T20:26:32.183" v="4"/>
        <pc:sldMkLst>
          <pc:docMk/>
          <pc:sldMk cId="3756706360" sldId="2146847326"/>
        </pc:sldMkLst>
        <pc:extLst>
          <p:ext xmlns:p="http://schemas.openxmlformats.org/presentationml/2006/main" uri="{D6D511B9-2390-475A-947B-AFAB55BFBCF1}">
            <pc226:cmChg xmlns:pc226="http://schemas.microsoft.com/office/powerpoint/2022/06/main/command" chg="add">
              <pc226:chgData name="Sandra Hill-Glover" userId="S::shillglover@cnmsocal.org::77d76f1a-c5a5-407a-a696-5ad75d203312" providerId="AD" clId="Web-{EF75E82D-1808-9D64-0118-A2AB128E56DF}" dt="2024-07-02T20:26:32.183" v="4"/>
              <pc2:cmMkLst xmlns:pc2="http://schemas.microsoft.com/office/powerpoint/2019/9/main/command">
                <pc:docMk/>
                <pc:sldMk cId="3756706360" sldId="2146847326"/>
                <pc2:cmMk id="{6E019C0F-156C-419E-B8DC-A52DB87003DE}"/>
              </pc2:cmMkLst>
            </pc226:cmChg>
          </p:ext>
        </pc:extLst>
      </pc:sldChg>
      <pc:sldChg chg="addCm">
        <pc:chgData name="Sandra Hill-Glover" userId="S::shillglover@cnmsocal.org::77d76f1a-c5a5-407a-a696-5ad75d203312" providerId="AD" clId="Web-{EF75E82D-1808-9D64-0118-A2AB128E56DF}" dt="2024-07-02T20:14:50.815" v="1"/>
        <pc:sldMkLst>
          <pc:docMk/>
          <pc:sldMk cId="2845856472" sldId="2146847330"/>
        </pc:sldMkLst>
        <pc:extLst>
          <p:ext xmlns:p="http://schemas.openxmlformats.org/presentationml/2006/main" uri="{D6D511B9-2390-475A-947B-AFAB55BFBCF1}">
            <pc226:cmChg xmlns:pc226="http://schemas.microsoft.com/office/powerpoint/2022/06/main/command" chg="add">
              <pc226:chgData name="Sandra Hill-Glover" userId="S::shillglover@cnmsocal.org::77d76f1a-c5a5-407a-a696-5ad75d203312" providerId="AD" clId="Web-{EF75E82D-1808-9D64-0118-A2AB128E56DF}" dt="2024-07-02T20:14:50.815" v="1"/>
              <pc2:cmMkLst xmlns:pc2="http://schemas.microsoft.com/office/powerpoint/2019/9/main/command">
                <pc:docMk/>
                <pc:sldMk cId="2845856472" sldId="2146847330"/>
                <pc2:cmMk id="{D307E35C-D045-4EA2-9819-4EAA5BD7632D}"/>
              </pc2:cmMkLst>
            </pc226:cmChg>
          </p:ext>
        </pc:extLst>
      </pc:sldChg>
      <pc:sldChg chg="addCm">
        <pc:chgData name="Sandra Hill-Glover" userId="S::shillglover@cnmsocal.org::77d76f1a-c5a5-407a-a696-5ad75d203312" providerId="AD" clId="Web-{EF75E82D-1808-9D64-0118-A2AB128E56DF}" dt="2024-07-02T20:33:05.721" v="8"/>
        <pc:sldMkLst>
          <pc:docMk/>
          <pc:sldMk cId="587073829" sldId="2146847332"/>
        </pc:sldMkLst>
        <pc:extLst>
          <p:ext xmlns:p="http://schemas.openxmlformats.org/presentationml/2006/main" uri="{D6D511B9-2390-475A-947B-AFAB55BFBCF1}">
            <pc226:cmChg xmlns:pc226="http://schemas.microsoft.com/office/powerpoint/2022/06/main/command" chg="add">
              <pc226:chgData name="Sandra Hill-Glover" userId="S::shillglover@cnmsocal.org::77d76f1a-c5a5-407a-a696-5ad75d203312" providerId="AD" clId="Web-{EF75E82D-1808-9D64-0118-A2AB128E56DF}" dt="2024-07-02T20:33:05.721" v="8"/>
              <pc2:cmMkLst xmlns:pc2="http://schemas.microsoft.com/office/powerpoint/2019/9/main/command">
                <pc:docMk/>
                <pc:sldMk cId="587073829" sldId="2146847332"/>
                <pc2:cmMk id="{C10A238C-B492-4277-BF2D-2AA44FDB64AD}"/>
              </pc2:cmMkLst>
            </pc226:cmChg>
          </p:ext>
        </pc:extLst>
      </pc:sldChg>
      <pc:sldChg chg="addCm">
        <pc:chgData name="Sandra Hill-Glover" userId="S::shillglover@cnmsocal.org::77d76f1a-c5a5-407a-a696-5ad75d203312" providerId="AD" clId="Web-{EF75E82D-1808-9D64-0118-A2AB128E56DF}" dt="2024-07-02T20:11:48.867" v="0"/>
        <pc:sldMkLst>
          <pc:docMk/>
          <pc:sldMk cId="191246798" sldId="2146847345"/>
        </pc:sldMkLst>
        <pc:extLst>
          <p:ext xmlns:p="http://schemas.openxmlformats.org/presentationml/2006/main" uri="{D6D511B9-2390-475A-947B-AFAB55BFBCF1}">
            <pc226:cmChg xmlns:pc226="http://schemas.microsoft.com/office/powerpoint/2022/06/main/command" chg="add">
              <pc226:chgData name="Sandra Hill-Glover" userId="S::shillglover@cnmsocal.org::77d76f1a-c5a5-407a-a696-5ad75d203312" providerId="AD" clId="Web-{EF75E82D-1808-9D64-0118-A2AB128E56DF}" dt="2024-07-02T20:11:48.867" v="0"/>
              <pc2:cmMkLst xmlns:pc2="http://schemas.microsoft.com/office/powerpoint/2019/9/main/command">
                <pc:docMk/>
                <pc:sldMk cId="191246798" sldId="2146847345"/>
                <pc2:cmMk id="{2527DB61-C389-4945-9D1D-BB4965FC0A91}"/>
              </pc2:cmMkLst>
            </pc226:cmChg>
          </p:ext>
        </pc:extLst>
      </pc:sldChg>
      <pc:sldChg chg="addCm">
        <pc:chgData name="Sandra Hill-Glover" userId="S::shillglover@cnmsocal.org::77d76f1a-c5a5-407a-a696-5ad75d203312" providerId="AD" clId="Web-{EF75E82D-1808-9D64-0118-A2AB128E56DF}" dt="2024-07-02T20:41:26.687" v="9"/>
        <pc:sldMkLst>
          <pc:docMk/>
          <pc:sldMk cId="1542086300" sldId="2146847353"/>
        </pc:sldMkLst>
        <pc:extLst>
          <p:ext xmlns:p="http://schemas.openxmlformats.org/presentationml/2006/main" uri="{D6D511B9-2390-475A-947B-AFAB55BFBCF1}">
            <pc226:cmChg xmlns:pc226="http://schemas.microsoft.com/office/powerpoint/2022/06/main/command" chg="add">
              <pc226:chgData name="Sandra Hill-Glover" userId="S::shillglover@cnmsocal.org::77d76f1a-c5a5-407a-a696-5ad75d203312" providerId="AD" clId="Web-{EF75E82D-1808-9D64-0118-A2AB128E56DF}" dt="2024-07-02T20:41:26.687" v="9"/>
              <pc2:cmMkLst xmlns:pc2="http://schemas.microsoft.com/office/powerpoint/2019/9/main/command">
                <pc:docMk/>
                <pc:sldMk cId="1542086300" sldId="2146847353"/>
                <pc2:cmMk id="{3ADD81C2-89EE-4F73-AA76-8A4B12CB3D88}"/>
              </pc2:cmMkLst>
            </pc226:cmChg>
          </p:ext>
        </pc:extLst>
      </pc:sldChg>
      <pc:sldChg chg="addCm modCm">
        <pc:chgData name="Sandra Hill-Glover" userId="S::shillglover@cnmsocal.org::77d76f1a-c5a5-407a-a696-5ad75d203312" providerId="AD" clId="Web-{EF75E82D-1808-9D64-0118-A2AB128E56DF}" dt="2024-07-02T20:31:18.434" v="7"/>
        <pc:sldMkLst>
          <pc:docMk/>
          <pc:sldMk cId="1262469903" sldId="2146847356"/>
        </pc:sldMkLst>
        <pc:extLst>
          <p:ext xmlns:p="http://schemas.openxmlformats.org/presentationml/2006/main" uri="{D6D511B9-2390-475A-947B-AFAB55BFBCF1}">
            <pc226:cmChg xmlns:pc226="http://schemas.microsoft.com/office/powerpoint/2022/06/main/command" chg="add mod">
              <pc226:chgData name="Sandra Hill-Glover" userId="S::shillglover@cnmsocal.org::77d76f1a-c5a5-407a-a696-5ad75d203312" providerId="AD" clId="Web-{EF75E82D-1808-9D64-0118-A2AB128E56DF}" dt="2024-07-02T20:31:18.434" v="7"/>
              <pc2:cmMkLst xmlns:pc2="http://schemas.microsoft.com/office/powerpoint/2019/9/main/command">
                <pc:docMk/>
                <pc:sldMk cId="1262469903" sldId="2146847356"/>
                <pc2:cmMk id="{B14F72FD-47B8-4E07-84EE-23EB3F4B3230}"/>
              </pc2:cmMkLst>
            </pc226:cmChg>
          </p:ext>
        </pc:extLst>
      </pc:sldChg>
    </pc:docChg>
  </pc:docChgLst>
  <pc:docChgLst>
    <pc:chgData name="Sandra Hill-Glover" userId="S::shillglover@cnmsocal.org::77d76f1a-c5a5-407a-a696-5ad75d203312" providerId="AD" clId="Web-{4775E82A-BD6C-3AF3-275D-339F7DDFC865}"/>
    <pc:docChg chg="modSld">
      <pc:chgData name="Sandra Hill-Glover" userId="S::shillglover@cnmsocal.org::77d76f1a-c5a5-407a-a696-5ad75d203312" providerId="AD" clId="Web-{4775E82A-BD6C-3AF3-275D-339F7DDFC865}" dt="2024-07-11T17:42:30.333" v="6" actId="20577"/>
      <pc:docMkLst>
        <pc:docMk/>
      </pc:docMkLst>
      <pc:sldChg chg="modSp">
        <pc:chgData name="Sandra Hill-Glover" userId="S::shillglover@cnmsocal.org::77d76f1a-c5a5-407a-a696-5ad75d203312" providerId="AD" clId="Web-{4775E82A-BD6C-3AF3-275D-339F7DDFC865}" dt="2024-07-11T17:41:30.579" v="3" actId="14100"/>
        <pc:sldMkLst>
          <pc:docMk/>
          <pc:sldMk cId="2845971739" sldId="2146847306"/>
        </pc:sldMkLst>
        <pc:spChg chg="mod">
          <ac:chgData name="Sandra Hill-Glover" userId="S::shillglover@cnmsocal.org::77d76f1a-c5a5-407a-a696-5ad75d203312" providerId="AD" clId="Web-{4775E82A-BD6C-3AF3-275D-339F7DDFC865}" dt="2024-07-11T17:41:19.375" v="2" actId="20577"/>
          <ac:spMkLst>
            <pc:docMk/>
            <pc:sldMk cId="2845971739" sldId="2146847306"/>
            <ac:spMk id="2" creationId="{FE07DDFF-E5F7-A6A1-9A83-C636F2635E12}"/>
          </ac:spMkLst>
        </pc:spChg>
        <pc:spChg chg="mod">
          <ac:chgData name="Sandra Hill-Glover" userId="S::shillglover@cnmsocal.org::77d76f1a-c5a5-407a-a696-5ad75d203312" providerId="AD" clId="Web-{4775E82A-BD6C-3AF3-275D-339F7DDFC865}" dt="2024-07-11T17:41:30.579" v="3" actId="14100"/>
          <ac:spMkLst>
            <pc:docMk/>
            <pc:sldMk cId="2845971739" sldId="2146847306"/>
            <ac:spMk id="3" creationId="{883AF7CB-FA0E-F286-AFC5-E8BE767BF28E}"/>
          </ac:spMkLst>
        </pc:spChg>
      </pc:sldChg>
      <pc:sldChg chg="modSp">
        <pc:chgData name="Sandra Hill-Glover" userId="S::shillglover@cnmsocal.org::77d76f1a-c5a5-407a-a696-5ad75d203312" providerId="AD" clId="Web-{4775E82A-BD6C-3AF3-275D-339F7DDFC865}" dt="2024-07-11T17:42:30.333" v="6" actId="20577"/>
        <pc:sldMkLst>
          <pc:docMk/>
          <pc:sldMk cId="3519744686" sldId="2146847307"/>
        </pc:sldMkLst>
        <pc:spChg chg="mod">
          <ac:chgData name="Sandra Hill-Glover" userId="S::shillglover@cnmsocal.org::77d76f1a-c5a5-407a-a696-5ad75d203312" providerId="AD" clId="Web-{4775E82A-BD6C-3AF3-275D-339F7DDFC865}" dt="2024-07-11T17:42:30.333" v="6" actId="20577"/>
          <ac:spMkLst>
            <pc:docMk/>
            <pc:sldMk cId="3519744686" sldId="2146847307"/>
            <ac:spMk id="10" creationId="{C817B87B-4B2E-7F3C-D34F-10516490FD4A}"/>
          </ac:spMkLst>
        </pc:spChg>
      </pc:sldChg>
    </pc:docChg>
  </pc:docChgLst>
  <pc:docChgLst>
    <pc:chgData name="Cynthia Cortez" userId="45943c7c-fbf2-4978-9ffa-b9e225124302" providerId="ADAL" clId="{51A22BAA-A101-4BA3-8F81-AD78F9DAAEC1}"/>
    <pc:docChg chg="undo custSel addSld delSld modSld sldOrd modNotesMaster">
      <pc:chgData name="Cynthia Cortez" userId="45943c7c-fbf2-4978-9ffa-b9e225124302" providerId="ADAL" clId="{51A22BAA-A101-4BA3-8F81-AD78F9DAAEC1}" dt="2024-07-15T16:05:48.770" v="46772" actId="20577"/>
      <pc:docMkLst>
        <pc:docMk/>
      </pc:docMkLst>
      <pc:sldChg chg="modSp mod">
        <pc:chgData name="Cynthia Cortez" userId="45943c7c-fbf2-4978-9ffa-b9e225124302" providerId="ADAL" clId="{51A22BAA-A101-4BA3-8F81-AD78F9DAAEC1}" dt="2024-07-15T16:05:48.770" v="46772" actId="20577"/>
        <pc:sldMkLst>
          <pc:docMk/>
          <pc:sldMk cId="4165872306" sldId="256"/>
        </pc:sldMkLst>
        <pc:spChg chg="mod">
          <ac:chgData name="Cynthia Cortez" userId="45943c7c-fbf2-4978-9ffa-b9e225124302" providerId="ADAL" clId="{51A22BAA-A101-4BA3-8F81-AD78F9DAAEC1}" dt="2024-07-15T16:05:48.770" v="46772" actId="20577"/>
          <ac:spMkLst>
            <pc:docMk/>
            <pc:sldMk cId="4165872306" sldId="256"/>
            <ac:spMk id="2" creationId="{517D5D40-6663-064B-A8F7-E733B23E4653}"/>
          </ac:spMkLst>
        </pc:spChg>
        <pc:spChg chg="mod">
          <ac:chgData name="Cynthia Cortez" userId="45943c7c-fbf2-4978-9ffa-b9e225124302" providerId="ADAL" clId="{51A22BAA-A101-4BA3-8F81-AD78F9DAAEC1}" dt="2024-06-26T21:39:57.094" v="34649" actId="207"/>
          <ac:spMkLst>
            <pc:docMk/>
            <pc:sldMk cId="4165872306" sldId="256"/>
            <ac:spMk id="3" creationId="{7D0BA4AD-1E84-7346-8D8C-EE3A9A3B0A41}"/>
          </ac:spMkLst>
        </pc:spChg>
      </pc:sldChg>
      <pc:sldChg chg="modSp mod modCm">
        <pc:chgData name="Cynthia Cortez" userId="45943c7c-fbf2-4978-9ffa-b9e225124302" providerId="ADAL" clId="{51A22BAA-A101-4BA3-8F81-AD78F9DAAEC1}" dt="2024-07-11T18:56:02.040" v="46484" actId="113"/>
        <pc:sldMkLst>
          <pc:docMk/>
          <pc:sldMk cId="394694971" sldId="257"/>
        </pc:sldMkLst>
        <pc:spChg chg="mod">
          <ac:chgData name="Cynthia Cortez" userId="45943c7c-fbf2-4978-9ffa-b9e225124302" providerId="ADAL" clId="{51A22BAA-A101-4BA3-8F81-AD78F9DAAEC1}" dt="2024-06-26T21:46:06.941" v="35087" actId="20577"/>
          <ac:spMkLst>
            <pc:docMk/>
            <pc:sldMk cId="394694971" sldId="257"/>
            <ac:spMk id="3" creationId="{DF6396B3-F8A2-6946-A243-73449C5092C4}"/>
          </ac:spMkLst>
        </pc:spChg>
        <pc:spChg chg="mod">
          <ac:chgData name="Cynthia Cortez" userId="45943c7c-fbf2-4978-9ffa-b9e225124302" providerId="ADAL" clId="{51A22BAA-A101-4BA3-8F81-AD78F9DAAEC1}" dt="2024-06-26T21:46:09.026" v="35088" actId="313"/>
          <ac:spMkLst>
            <pc:docMk/>
            <pc:sldMk cId="394694971" sldId="257"/>
            <ac:spMk id="5" creationId="{3B925159-3869-4F46-9A64-6D4A2A08236E}"/>
          </ac:spMkLst>
        </pc:spChg>
        <pc:spChg chg="mod">
          <ac:chgData name="Cynthia Cortez" userId="45943c7c-fbf2-4978-9ffa-b9e225124302" providerId="ADAL" clId="{51A22BAA-A101-4BA3-8F81-AD78F9DAAEC1}" dt="2024-07-02T21:43:01.560" v="40871" actId="20577"/>
          <ac:spMkLst>
            <pc:docMk/>
            <pc:sldMk cId="394694971" sldId="257"/>
            <ac:spMk id="7" creationId="{030BCCAD-DE89-B044-BAFB-84B0D99CD4A2}"/>
          </ac:spMkLst>
        </pc:spChg>
        <pc:spChg chg="mod">
          <ac:chgData name="Cynthia Cortez" userId="45943c7c-fbf2-4978-9ffa-b9e225124302" providerId="ADAL" clId="{51A22BAA-A101-4BA3-8F81-AD78F9DAAEC1}" dt="2024-07-11T18:56:02.040" v="46484" actId="113"/>
          <ac:spMkLst>
            <pc:docMk/>
            <pc:sldMk cId="394694971" sldId="257"/>
            <ac:spMk id="9" creationId="{D2B33B21-DFA8-B343-9941-3DEC2109DC15}"/>
          </ac:spMkLst>
        </pc:spChg>
        <pc:spChg chg="mod">
          <ac:chgData name="Cynthia Cortez" userId="45943c7c-fbf2-4978-9ffa-b9e225124302" providerId="ADAL" clId="{51A22BAA-A101-4BA3-8F81-AD78F9DAAEC1}" dt="2024-07-02T21:43:57.244" v="40935" actId="6549"/>
          <ac:spMkLst>
            <pc:docMk/>
            <pc:sldMk cId="394694971" sldId="257"/>
            <ac:spMk id="11" creationId="{AB5145E2-699F-D34B-A594-80BC0B939732}"/>
          </ac:spMkLst>
        </pc:spChg>
        <pc:spChg chg="mod">
          <ac:chgData name="Cynthia Cortez" userId="45943c7c-fbf2-4978-9ffa-b9e225124302" providerId="ADAL" clId="{51A22BAA-A101-4BA3-8F81-AD78F9DAAEC1}" dt="2024-06-26T21:46:00.525" v="35068" actId="207"/>
          <ac:spMkLst>
            <pc:docMk/>
            <pc:sldMk cId="394694971" sldId="257"/>
            <ac:spMk id="12" creationId="{247D1806-A6CD-CB49-8ED7-40BBF38EFA76}"/>
          </ac:spMkLst>
        </pc:spChg>
        <pc:spChg chg="mod">
          <ac:chgData name="Cynthia Cortez" userId="45943c7c-fbf2-4978-9ffa-b9e225124302" providerId="ADAL" clId="{51A22BAA-A101-4BA3-8F81-AD78F9DAAEC1}" dt="2024-07-02T21:44:02.349" v="40936" actId="20577"/>
          <ac:spMkLst>
            <pc:docMk/>
            <pc:sldMk cId="394694971" sldId="257"/>
            <ac:spMk id="14" creationId="{D856C3BF-763A-294D-9518-5D04F15AFB9F}"/>
          </ac:spMkLst>
        </pc:spChg>
        <pc:spChg chg="mod">
          <ac:chgData name="Cynthia Cortez" userId="45943c7c-fbf2-4978-9ffa-b9e225124302" providerId="ADAL" clId="{51A22BAA-A101-4BA3-8F81-AD78F9DAAEC1}" dt="2024-07-02T21:45:18.829" v="40959" actId="113"/>
          <ac:spMkLst>
            <pc:docMk/>
            <pc:sldMk cId="394694971" sldId="257"/>
            <ac:spMk id="16" creationId="{BA5014C4-9D28-F648-9A7C-C25F3D811A10}"/>
          </ac:spMkLst>
        </pc:spChg>
        <pc:spChg chg="mod">
          <ac:chgData name="Cynthia Cortez" userId="45943c7c-fbf2-4978-9ffa-b9e225124302" providerId="ADAL" clId="{51A22BAA-A101-4BA3-8F81-AD78F9DAAEC1}" dt="2024-06-26T21:45:53.599" v="35067" actId="20577"/>
          <ac:spMkLst>
            <pc:docMk/>
            <pc:sldMk cId="394694971" sldId="257"/>
            <ac:spMk id="18" creationId="{2484BB50-247B-184E-B5F2-95F2BD3CB331}"/>
          </ac:spMkLst>
        </pc:spChg>
        <pc:grpChg chg="mod">
          <ac:chgData name="Cynthia Cortez" userId="45943c7c-fbf2-4978-9ffa-b9e225124302" providerId="ADAL" clId="{51A22BAA-A101-4BA3-8F81-AD78F9DAAEC1}" dt="2024-06-26T21:46:00.525" v="35068" actId="207"/>
          <ac:grpSpMkLst>
            <pc:docMk/>
            <pc:sldMk cId="394694971" sldId="257"/>
            <ac:grpSpMk id="23" creationId="{DC50B34A-4DAC-542A-8E68-09B8AFE7FAA1}"/>
          </ac:grpSpMkLst>
        </pc:grpChg>
        <pc:grpChg chg="mod">
          <ac:chgData name="Cynthia Cortez" userId="45943c7c-fbf2-4978-9ffa-b9e225124302" providerId="ADAL" clId="{51A22BAA-A101-4BA3-8F81-AD78F9DAAEC1}" dt="2024-06-26T21:46:00.525" v="35068" actId="207"/>
          <ac:grpSpMkLst>
            <pc:docMk/>
            <pc:sldMk cId="394694971" sldId="257"/>
            <ac:grpSpMk id="24" creationId="{69ED2B4F-B315-C6C3-1975-107FA255C9EE}"/>
          </ac:grpSpMkLst>
        </pc:grpChg>
        <pc:grpChg chg="mod">
          <ac:chgData name="Cynthia Cortez" userId="45943c7c-fbf2-4978-9ffa-b9e225124302" providerId="ADAL" clId="{51A22BAA-A101-4BA3-8F81-AD78F9DAAEC1}" dt="2024-06-26T21:46:00.525" v="35068" actId="207"/>
          <ac:grpSpMkLst>
            <pc:docMk/>
            <pc:sldMk cId="394694971" sldId="257"/>
            <ac:grpSpMk id="25" creationId="{7528ADA2-3EA8-66EC-5249-BBCA4A7236A9}"/>
          </ac:grpSpMkLst>
        </pc:grpChg>
        <pc:grpChg chg="mod">
          <ac:chgData name="Cynthia Cortez" userId="45943c7c-fbf2-4978-9ffa-b9e225124302" providerId="ADAL" clId="{51A22BAA-A101-4BA3-8F81-AD78F9DAAEC1}" dt="2024-06-26T21:46:00.525" v="35068" actId="207"/>
          <ac:grpSpMkLst>
            <pc:docMk/>
            <pc:sldMk cId="394694971" sldId="257"/>
            <ac:grpSpMk id="26" creationId="{2360E0D7-9B04-BBA2-2B04-69AC161F184D}"/>
          </ac:grpSpMkLst>
        </pc:grpChg>
        <pc:grpChg chg="mod">
          <ac:chgData name="Cynthia Cortez" userId="45943c7c-fbf2-4978-9ffa-b9e225124302" providerId="ADAL" clId="{51A22BAA-A101-4BA3-8F81-AD78F9DAAEC1}" dt="2024-06-26T21:46:00.525" v="35068" actId="207"/>
          <ac:grpSpMkLst>
            <pc:docMk/>
            <pc:sldMk cId="394694971" sldId="257"/>
            <ac:grpSpMk id="27" creationId="{D62CDC02-EA21-270A-FEBA-F0EF6FB2ED9D}"/>
          </ac:grpSpMkLst>
        </pc:grpChg>
        <pc:grpChg chg="mod">
          <ac:chgData name="Cynthia Cortez" userId="45943c7c-fbf2-4978-9ffa-b9e225124302" providerId="ADAL" clId="{51A22BAA-A101-4BA3-8F81-AD78F9DAAEC1}" dt="2024-06-26T21:46:00.525" v="35068" actId="207"/>
          <ac:grpSpMkLst>
            <pc:docMk/>
            <pc:sldMk cId="394694971" sldId="257"/>
            <ac:grpSpMk id="28" creationId="{3C20DB27-931B-1D6C-A21A-7287ED8F4A90}"/>
          </ac:grpSpMkLst>
        </pc:grpChg>
        <pc:grpChg chg="mod">
          <ac:chgData name="Cynthia Cortez" userId="45943c7c-fbf2-4978-9ffa-b9e225124302" providerId="ADAL" clId="{51A22BAA-A101-4BA3-8F81-AD78F9DAAEC1}" dt="2024-06-26T21:46:00.525" v="35068" actId="207"/>
          <ac:grpSpMkLst>
            <pc:docMk/>
            <pc:sldMk cId="394694971" sldId="257"/>
            <ac:grpSpMk id="29" creationId="{F3EB75A5-1A99-B9C5-E6DD-875B2A601732}"/>
          </ac:grpSpMkLst>
        </pc:grpChg>
        <pc:grpChg chg="mod">
          <ac:chgData name="Cynthia Cortez" userId="45943c7c-fbf2-4978-9ffa-b9e225124302" providerId="ADAL" clId="{51A22BAA-A101-4BA3-8F81-AD78F9DAAEC1}" dt="2024-06-26T21:46:00.525" v="35068" actId="207"/>
          <ac:grpSpMkLst>
            <pc:docMk/>
            <pc:sldMk cId="394694971" sldId="257"/>
            <ac:grpSpMk id="30" creationId="{44A14AE9-2CB4-EC57-D518-780F69BCF65A}"/>
          </ac:grpSpMkLst>
        </pc:grpChg>
        <pc:picChg chg="mod">
          <ac:chgData name="Cynthia Cortez" userId="45943c7c-fbf2-4978-9ffa-b9e225124302" providerId="ADAL" clId="{51A22BAA-A101-4BA3-8F81-AD78F9DAAEC1}" dt="2024-06-26T21:46:00.525" v="35068" actId="207"/>
          <ac:picMkLst>
            <pc:docMk/>
            <pc:sldMk cId="394694971" sldId="257"/>
            <ac:picMk id="20" creationId="{2A2C04AD-DFCC-B1A5-ED59-5BB962D29CF6}"/>
          </ac:picMkLst>
        </pc:picChg>
        <pc:picChg chg="mod">
          <ac:chgData name="Cynthia Cortez" userId="45943c7c-fbf2-4978-9ffa-b9e225124302" providerId="ADAL" clId="{51A22BAA-A101-4BA3-8F81-AD78F9DAAEC1}" dt="2024-06-26T21:46:00.525" v="35068" actId="207"/>
          <ac:picMkLst>
            <pc:docMk/>
            <pc:sldMk cId="394694971" sldId="257"/>
            <ac:picMk id="31" creationId="{A16AFC22-6D5E-C3FE-AB17-7E91B8FAD7A6}"/>
          </ac:picMkLst>
        </pc:picChg>
        <pc:extLst>
          <p:ext xmlns:p="http://schemas.openxmlformats.org/presentationml/2006/main" uri="{D6D511B9-2390-475A-947B-AFAB55BFBCF1}">
            <pc226:cmChg xmlns:pc226="http://schemas.microsoft.com/office/powerpoint/2022/06/main/command" chg="mod">
              <pc226:chgData name="Cynthia Cortez" userId="45943c7c-fbf2-4978-9ffa-b9e225124302" providerId="ADAL" clId="{51A22BAA-A101-4BA3-8F81-AD78F9DAAEC1}" dt="2024-07-02T21:43:57.244" v="40935" actId="6549"/>
              <pc2:cmMkLst xmlns:pc2="http://schemas.microsoft.com/office/powerpoint/2019/9/main/command">
                <pc:docMk/>
                <pc:sldMk cId="394694971" sldId="257"/>
                <pc2:cmMk id="{079227E6-946B-4106-B285-E1C309033035}"/>
              </pc2:cmMkLst>
            </pc226:cmChg>
          </p:ext>
        </pc:extLst>
      </pc:sldChg>
      <pc:sldChg chg="delSp modSp add del mod ord">
        <pc:chgData name="Cynthia Cortez" userId="45943c7c-fbf2-4978-9ffa-b9e225124302" providerId="ADAL" clId="{51A22BAA-A101-4BA3-8F81-AD78F9DAAEC1}" dt="2024-07-10T16:30:45.634" v="44542"/>
        <pc:sldMkLst>
          <pc:docMk/>
          <pc:sldMk cId="706263064" sldId="260"/>
        </pc:sldMkLst>
        <pc:spChg chg="mod">
          <ac:chgData name="Cynthia Cortez" userId="45943c7c-fbf2-4978-9ffa-b9e225124302" providerId="ADAL" clId="{51A22BAA-A101-4BA3-8F81-AD78F9DAAEC1}" dt="2024-07-02T19:51:20.491" v="40636" actId="6549"/>
          <ac:spMkLst>
            <pc:docMk/>
            <pc:sldMk cId="706263064" sldId="260"/>
            <ac:spMk id="3" creationId="{6561021B-DB92-D3B5-E751-FD63B44131DA}"/>
          </ac:spMkLst>
        </pc:spChg>
        <pc:spChg chg="del mod">
          <ac:chgData name="Cynthia Cortez" userId="45943c7c-fbf2-4978-9ffa-b9e225124302" providerId="ADAL" clId="{51A22BAA-A101-4BA3-8F81-AD78F9DAAEC1}" dt="2024-07-02T19:51:15.811" v="40635" actId="478"/>
          <ac:spMkLst>
            <pc:docMk/>
            <pc:sldMk cId="706263064" sldId="260"/>
            <ac:spMk id="8" creationId="{D5CBEFAB-0C50-524B-8AD9-A08C7EBBE843}"/>
          </ac:spMkLst>
        </pc:spChg>
        <pc:spChg chg="mod">
          <ac:chgData name="Cynthia Cortez" userId="45943c7c-fbf2-4978-9ffa-b9e225124302" providerId="ADAL" clId="{51A22BAA-A101-4BA3-8F81-AD78F9DAAEC1}" dt="2024-06-27T17:24:52.627" v="35850" actId="6549"/>
          <ac:spMkLst>
            <pc:docMk/>
            <pc:sldMk cId="706263064" sldId="260"/>
            <ac:spMk id="9" creationId="{E1215AF5-6084-3544-8153-A6D2976FD6CB}"/>
          </ac:spMkLst>
        </pc:spChg>
      </pc:sldChg>
      <pc:sldChg chg="del">
        <pc:chgData name="Cynthia Cortez" userId="45943c7c-fbf2-4978-9ffa-b9e225124302" providerId="ADAL" clId="{51A22BAA-A101-4BA3-8F81-AD78F9DAAEC1}" dt="2024-06-20T23:38:58.378" v="14331" actId="47"/>
        <pc:sldMkLst>
          <pc:docMk/>
          <pc:sldMk cId="2932902532" sldId="263"/>
        </pc:sldMkLst>
      </pc:sldChg>
      <pc:sldChg chg="addSp modSp mod ord modNotesTx">
        <pc:chgData name="Cynthia Cortez" userId="45943c7c-fbf2-4978-9ffa-b9e225124302" providerId="ADAL" clId="{51A22BAA-A101-4BA3-8F81-AD78F9DAAEC1}" dt="2024-07-11T21:20:32.007" v="46771" actId="20577"/>
        <pc:sldMkLst>
          <pc:docMk/>
          <pc:sldMk cId="232726104" sldId="270"/>
        </pc:sldMkLst>
        <pc:spChg chg="mod">
          <ac:chgData name="Cynthia Cortez" userId="45943c7c-fbf2-4978-9ffa-b9e225124302" providerId="ADAL" clId="{51A22BAA-A101-4BA3-8F81-AD78F9DAAEC1}" dt="2024-06-26T21:40:10.113" v="34653" actId="113"/>
          <ac:spMkLst>
            <pc:docMk/>
            <pc:sldMk cId="232726104" sldId="270"/>
            <ac:spMk id="3" creationId="{8A3035AE-766C-7E4D-8AA8-CA13F0EA628D}"/>
          </ac:spMkLst>
        </pc:spChg>
        <pc:spChg chg="add mod">
          <ac:chgData name="Cynthia Cortez" userId="45943c7c-fbf2-4978-9ffa-b9e225124302" providerId="ADAL" clId="{51A22BAA-A101-4BA3-8F81-AD78F9DAAEC1}" dt="2024-07-11T21:20:32.007" v="46771" actId="20577"/>
          <ac:spMkLst>
            <pc:docMk/>
            <pc:sldMk cId="232726104" sldId="270"/>
            <ac:spMk id="4" creationId="{735C7075-D12F-D690-75B7-0EDD973E3EC7}"/>
          </ac:spMkLst>
        </pc:spChg>
      </pc:sldChg>
      <pc:sldChg chg="del">
        <pc:chgData name="Cynthia Cortez" userId="45943c7c-fbf2-4978-9ffa-b9e225124302" providerId="ADAL" clId="{51A22BAA-A101-4BA3-8F81-AD78F9DAAEC1}" dt="2024-06-19T23:07:37.315" v="2" actId="47"/>
        <pc:sldMkLst>
          <pc:docMk/>
          <pc:sldMk cId="2782013930" sldId="272"/>
        </pc:sldMkLst>
      </pc:sldChg>
      <pc:sldChg chg="addSp modSp mod">
        <pc:chgData name="Cynthia Cortez" userId="45943c7c-fbf2-4978-9ffa-b9e225124302" providerId="ADAL" clId="{51A22BAA-A101-4BA3-8F81-AD78F9DAAEC1}" dt="2024-07-11T20:23:25.536" v="46707" actId="1076"/>
        <pc:sldMkLst>
          <pc:docMk/>
          <pc:sldMk cId="1874841106" sldId="273"/>
        </pc:sldMkLst>
        <pc:spChg chg="mod">
          <ac:chgData name="Cynthia Cortez" userId="45943c7c-fbf2-4978-9ffa-b9e225124302" providerId="ADAL" clId="{51A22BAA-A101-4BA3-8F81-AD78F9DAAEC1}" dt="2024-07-11T20:23:17.243" v="46704" actId="1076"/>
          <ac:spMkLst>
            <pc:docMk/>
            <pc:sldMk cId="1874841106" sldId="273"/>
            <ac:spMk id="7" creationId="{66F8C954-D988-7038-B137-C9E49035B488}"/>
          </ac:spMkLst>
        </pc:spChg>
        <pc:picChg chg="add mod">
          <ac:chgData name="Cynthia Cortez" userId="45943c7c-fbf2-4978-9ffa-b9e225124302" providerId="ADAL" clId="{51A22BAA-A101-4BA3-8F81-AD78F9DAAEC1}" dt="2024-07-11T20:23:25.536" v="46707" actId="1076"/>
          <ac:picMkLst>
            <pc:docMk/>
            <pc:sldMk cId="1874841106" sldId="273"/>
            <ac:picMk id="2" creationId="{4DB08476-F8E0-0FC0-1B04-CB0167F91FA6}"/>
          </ac:picMkLst>
        </pc:picChg>
      </pc:sldChg>
      <pc:sldChg chg="addSp delSp modSp mod ord">
        <pc:chgData name="Cynthia Cortez" userId="45943c7c-fbf2-4978-9ffa-b9e225124302" providerId="ADAL" clId="{51A22BAA-A101-4BA3-8F81-AD78F9DAAEC1}" dt="2024-07-10T18:39:59.534" v="44662" actId="20577"/>
        <pc:sldMkLst>
          <pc:docMk/>
          <pc:sldMk cId="3155442153" sldId="274"/>
        </pc:sldMkLst>
        <pc:spChg chg="mod">
          <ac:chgData name="Cynthia Cortez" userId="45943c7c-fbf2-4978-9ffa-b9e225124302" providerId="ADAL" clId="{51A22BAA-A101-4BA3-8F81-AD78F9DAAEC1}" dt="2024-07-10T16:07:07.186" v="43917" actId="403"/>
          <ac:spMkLst>
            <pc:docMk/>
            <pc:sldMk cId="3155442153" sldId="274"/>
            <ac:spMk id="3" creationId="{6561021B-DB92-D3B5-E751-FD63B44131DA}"/>
          </ac:spMkLst>
        </pc:spChg>
        <pc:spChg chg="add del mod">
          <ac:chgData name="Cynthia Cortez" userId="45943c7c-fbf2-4978-9ffa-b9e225124302" providerId="ADAL" clId="{51A22BAA-A101-4BA3-8F81-AD78F9DAAEC1}" dt="2024-06-25T00:56:23.342" v="27168" actId="478"/>
          <ac:spMkLst>
            <pc:docMk/>
            <pc:sldMk cId="3155442153" sldId="274"/>
            <ac:spMk id="4" creationId="{C7C82EE4-4CC4-420E-FDCD-F5083A9789EE}"/>
          </ac:spMkLst>
        </pc:spChg>
        <pc:spChg chg="add mod">
          <ac:chgData name="Cynthia Cortez" userId="45943c7c-fbf2-4978-9ffa-b9e225124302" providerId="ADAL" clId="{51A22BAA-A101-4BA3-8F81-AD78F9DAAEC1}" dt="2024-07-10T18:39:59.534" v="44662" actId="20577"/>
          <ac:spMkLst>
            <pc:docMk/>
            <pc:sldMk cId="3155442153" sldId="274"/>
            <ac:spMk id="6" creationId="{3958A804-2656-0323-90BB-11DB707A5396}"/>
          </ac:spMkLst>
        </pc:spChg>
        <pc:spChg chg="mod">
          <ac:chgData name="Cynthia Cortez" userId="45943c7c-fbf2-4978-9ffa-b9e225124302" providerId="ADAL" clId="{51A22BAA-A101-4BA3-8F81-AD78F9DAAEC1}" dt="2024-06-25T00:56:28.842" v="27172" actId="20577"/>
          <ac:spMkLst>
            <pc:docMk/>
            <pc:sldMk cId="3155442153" sldId="274"/>
            <ac:spMk id="9" creationId="{E1215AF5-6084-3544-8153-A6D2976FD6CB}"/>
          </ac:spMkLst>
        </pc:spChg>
      </pc:sldChg>
      <pc:sldChg chg="modSp del mod ord">
        <pc:chgData name="Cynthia Cortez" userId="45943c7c-fbf2-4978-9ffa-b9e225124302" providerId="ADAL" clId="{51A22BAA-A101-4BA3-8F81-AD78F9DAAEC1}" dt="2024-06-25T00:49:31.978" v="26802" actId="47"/>
        <pc:sldMkLst>
          <pc:docMk/>
          <pc:sldMk cId="1224297071" sldId="275"/>
        </pc:sldMkLst>
        <pc:spChg chg="mod">
          <ac:chgData name="Cynthia Cortez" userId="45943c7c-fbf2-4978-9ffa-b9e225124302" providerId="ADAL" clId="{51A22BAA-A101-4BA3-8F81-AD78F9DAAEC1}" dt="2024-06-20T21:34:27.284" v="5442" actId="313"/>
          <ac:spMkLst>
            <pc:docMk/>
            <pc:sldMk cId="1224297071" sldId="275"/>
            <ac:spMk id="2" creationId="{6AB9C1E2-5019-2B41-27B8-1DA811CC3450}"/>
          </ac:spMkLst>
        </pc:spChg>
      </pc:sldChg>
      <pc:sldChg chg="addSp delSp modSp del mod ord setBg chgLayout modNotesTx">
        <pc:chgData name="Cynthia Cortez" userId="45943c7c-fbf2-4978-9ffa-b9e225124302" providerId="ADAL" clId="{51A22BAA-A101-4BA3-8F81-AD78F9DAAEC1}" dt="2024-06-20T23:59:12.246" v="15736" actId="2696"/>
        <pc:sldMkLst>
          <pc:docMk/>
          <pc:sldMk cId="238796589" sldId="277"/>
        </pc:sldMkLst>
        <pc:spChg chg="add del mod">
          <ac:chgData name="Cynthia Cortez" userId="45943c7c-fbf2-4978-9ffa-b9e225124302" providerId="ADAL" clId="{51A22BAA-A101-4BA3-8F81-AD78F9DAAEC1}" dt="2024-06-19T23:11:45.545" v="304" actId="478"/>
          <ac:spMkLst>
            <pc:docMk/>
            <pc:sldMk cId="238796589" sldId="277"/>
            <ac:spMk id="3" creationId="{D406A137-CE2F-E464-CAA7-6B08779F5291}"/>
          </ac:spMkLst>
        </pc:spChg>
        <pc:spChg chg="add mod ord">
          <ac:chgData name="Cynthia Cortez" userId="45943c7c-fbf2-4978-9ffa-b9e225124302" providerId="ADAL" clId="{51A22BAA-A101-4BA3-8F81-AD78F9DAAEC1}" dt="2024-06-20T23:19:10.889" v="11962" actId="20577"/>
          <ac:spMkLst>
            <pc:docMk/>
            <pc:sldMk cId="238796589" sldId="277"/>
            <ac:spMk id="4" creationId="{840D0A63-F17C-82C8-BEC1-9BF3F1783CD5}"/>
          </ac:spMkLst>
        </pc:spChg>
        <pc:spChg chg="mod ord">
          <ac:chgData name="Cynthia Cortez" userId="45943c7c-fbf2-4978-9ffa-b9e225124302" providerId="ADAL" clId="{51A22BAA-A101-4BA3-8F81-AD78F9DAAEC1}" dt="2024-06-19T23:18:30.658" v="1275" actId="26606"/>
          <ac:spMkLst>
            <pc:docMk/>
            <pc:sldMk cId="238796589" sldId="277"/>
            <ac:spMk id="5" creationId="{72D3A639-3771-F90E-7C68-D63505773EA9}"/>
          </ac:spMkLst>
        </pc:spChg>
        <pc:spChg chg="add del mod ord">
          <ac:chgData name="Cynthia Cortez" userId="45943c7c-fbf2-4978-9ffa-b9e225124302" providerId="ADAL" clId="{51A22BAA-A101-4BA3-8F81-AD78F9DAAEC1}" dt="2024-06-19T23:18:11.814" v="1270" actId="478"/>
          <ac:spMkLst>
            <pc:docMk/>
            <pc:sldMk cId="238796589" sldId="277"/>
            <ac:spMk id="6" creationId="{0CFEFB58-B2BE-22B7-A259-81D7C70968B5}"/>
          </ac:spMkLst>
        </pc:spChg>
        <pc:spChg chg="add del mod">
          <ac:chgData name="Cynthia Cortez" userId="45943c7c-fbf2-4978-9ffa-b9e225124302" providerId="ADAL" clId="{51A22BAA-A101-4BA3-8F81-AD78F9DAAEC1}" dt="2024-06-19T23:18:15.514" v="1272" actId="478"/>
          <ac:spMkLst>
            <pc:docMk/>
            <pc:sldMk cId="238796589" sldId="277"/>
            <ac:spMk id="10" creationId="{9877BB68-C726-44D7-C435-B780D72C96A2}"/>
          </ac:spMkLst>
        </pc:spChg>
        <pc:spChg chg="del mod">
          <ac:chgData name="Cynthia Cortez" userId="45943c7c-fbf2-4978-9ffa-b9e225124302" providerId="ADAL" clId="{51A22BAA-A101-4BA3-8F81-AD78F9DAAEC1}" dt="2024-06-19T23:11:47.460" v="306" actId="478"/>
          <ac:spMkLst>
            <pc:docMk/>
            <pc:sldMk cId="238796589" sldId="277"/>
            <ac:spMk id="13" creationId="{C8AE81C0-BDA6-0D19-684A-21A34562D2C9}"/>
          </ac:spMkLst>
        </pc:spChg>
        <pc:graphicFrameChg chg="del">
          <ac:chgData name="Cynthia Cortez" userId="45943c7c-fbf2-4978-9ffa-b9e225124302" providerId="ADAL" clId="{51A22BAA-A101-4BA3-8F81-AD78F9DAAEC1}" dt="2024-06-19T23:11:42.147" v="301" actId="478"/>
          <ac:graphicFrameMkLst>
            <pc:docMk/>
            <pc:sldMk cId="238796589" sldId="277"/>
            <ac:graphicFrameMk id="9" creationId="{F7A9AD18-375D-6067-A961-370B040A3BC8}"/>
          </ac:graphicFrameMkLst>
        </pc:graphicFrameChg>
        <pc:graphicFrameChg chg="del mod">
          <ac:chgData name="Cynthia Cortez" userId="45943c7c-fbf2-4978-9ffa-b9e225124302" providerId="ADAL" clId="{51A22BAA-A101-4BA3-8F81-AD78F9DAAEC1}" dt="2024-06-19T23:11:43.804" v="303" actId="478"/>
          <ac:graphicFrameMkLst>
            <pc:docMk/>
            <pc:sldMk cId="238796589" sldId="277"/>
            <ac:graphicFrameMk id="12" creationId="{DE43FC7B-33A0-DC6F-631C-B94CEEEBC2D3}"/>
          </ac:graphicFrameMkLst>
        </pc:graphicFrameChg>
        <pc:picChg chg="del">
          <ac:chgData name="Cynthia Cortez" userId="45943c7c-fbf2-4978-9ffa-b9e225124302" providerId="ADAL" clId="{51A22BAA-A101-4BA3-8F81-AD78F9DAAEC1}" dt="2024-06-19T23:18:24.187" v="1274" actId="478"/>
          <ac:picMkLst>
            <pc:docMk/>
            <pc:sldMk cId="238796589" sldId="277"/>
            <ac:picMk id="8" creationId="{B9582753-9B4C-0A7C-3F69-00A74871B66C}"/>
          </ac:picMkLst>
        </pc:picChg>
        <pc:picChg chg="add mod">
          <ac:chgData name="Cynthia Cortez" userId="45943c7c-fbf2-4978-9ffa-b9e225124302" providerId="ADAL" clId="{51A22BAA-A101-4BA3-8F81-AD78F9DAAEC1}" dt="2024-06-19T23:25:42.401" v="1328"/>
          <ac:picMkLst>
            <pc:docMk/>
            <pc:sldMk cId="238796589" sldId="277"/>
            <ac:picMk id="11" creationId="{4F9D45AF-01DE-E07C-B2FC-46E1E6D6F50B}"/>
          </ac:picMkLst>
        </pc:picChg>
        <pc:picChg chg="add mod">
          <ac:chgData name="Cynthia Cortez" userId="45943c7c-fbf2-4978-9ffa-b9e225124302" providerId="ADAL" clId="{51A22BAA-A101-4BA3-8F81-AD78F9DAAEC1}" dt="2024-06-19T23:18:30.658" v="1275" actId="26606"/>
          <ac:picMkLst>
            <pc:docMk/>
            <pc:sldMk cId="238796589" sldId="277"/>
            <ac:picMk id="1026" creationId="{FDDCA3D8-7FC3-D22E-6EEA-9271AB977FB5}"/>
          </ac:picMkLst>
        </pc:picChg>
      </pc:sldChg>
      <pc:sldChg chg="del ord">
        <pc:chgData name="Cynthia Cortez" userId="45943c7c-fbf2-4978-9ffa-b9e225124302" providerId="ADAL" clId="{51A22BAA-A101-4BA3-8F81-AD78F9DAAEC1}" dt="2024-06-19T23:36:02.393" v="2067" actId="47"/>
        <pc:sldMkLst>
          <pc:docMk/>
          <pc:sldMk cId="2447836512" sldId="279"/>
        </pc:sldMkLst>
      </pc:sldChg>
      <pc:sldChg chg="del ord">
        <pc:chgData name="Cynthia Cortez" userId="45943c7c-fbf2-4978-9ffa-b9e225124302" providerId="ADAL" clId="{51A22BAA-A101-4BA3-8F81-AD78F9DAAEC1}" dt="2024-06-20T23:57:49.469" v="15652" actId="47"/>
        <pc:sldMkLst>
          <pc:docMk/>
          <pc:sldMk cId="4122225324" sldId="280"/>
        </pc:sldMkLst>
      </pc:sldChg>
      <pc:sldChg chg="del ord">
        <pc:chgData name="Cynthia Cortez" userId="45943c7c-fbf2-4978-9ffa-b9e225124302" providerId="ADAL" clId="{51A22BAA-A101-4BA3-8F81-AD78F9DAAEC1}" dt="2024-06-20T23:57:49.469" v="15652" actId="47"/>
        <pc:sldMkLst>
          <pc:docMk/>
          <pc:sldMk cId="145955019" sldId="281"/>
        </pc:sldMkLst>
      </pc:sldChg>
      <pc:sldChg chg="del ord">
        <pc:chgData name="Cynthia Cortez" userId="45943c7c-fbf2-4978-9ffa-b9e225124302" providerId="ADAL" clId="{51A22BAA-A101-4BA3-8F81-AD78F9DAAEC1}" dt="2024-06-20T23:57:49.469" v="15652" actId="47"/>
        <pc:sldMkLst>
          <pc:docMk/>
          <pc:sldMk cId="1646395339" sldId="282"/>
        </pc:sldMkLst>
      </pc:sldChg>
      <pc:sldChg chg="del ord">
        <pc:chgData name="Cynthia Cortez" userId="45943c7c-fbf2-4978-9ffa-b9e225124302" providerId="ADAL" clId="{51A22BAA-A101-4BA3-8F81-AD78F9DAAEC1}" dt="2024-06-20T23:57:49.469" v="15652" actId="47"/>
        <pc:sldMkLst>
          <pc:docMk/>
          <pc:sldMk cId="3278793932" sldId="283"/>
        </pc:sldMkLst>
      </pc:sldChg>
      <pc:sldChg chg="del ord">
        <pc:chgData name="Cynthia Cortez" userId="45943c7c-fbf2-4978-9ffa-b9e225124302" providerId="ADAL" clId="{51A22BAA-A101-4BA3-8F81-AD78F9DAAEC1}" dt="2024-06-20T23:39:37.454" v="14334" actId="47"/>
        <pc:sldMkLst>
          <pc:docMk/>
          <pc:sldMk cId="1975962809" sldId="284"/>
        </pc:sldMkLst>
      </pc:sldChg>
      <pc:sldChg chg="modSp mod ord">
        <pc:chgData name="Cynthia Cortez" userId="45943c7c-fbf2-4978-9ffa-b9e225124302" providerId="ADAL" clId="{51A22BAA-A101-4BA3-8F81-AD78F9DAAEC1}" dt="2024-07-10T18:39:00.891" v="44643" actId="207"/>
        <pc:sldMkLst>
          <pc:docMk/>
          <pc:sldMk cId="2862091588" sldId="285"/>
        </pc:sldMkLst>
        <pc:spChg chg="mod">
          <ac:chgData name="Cynthia Cortez" userId="45943c7c-fbf2-4978-9ffa-b9e225124302" providerId="ADAL" clId="{51A22BAA-A101-4BA3-8F81-AD78F9DAAEC1}" dt="2024-07-10T18:39:00.891" v="44643" actId="207"/>
          <ac:spMkLst>
            <pc:docMk/>
            <pc:sldMk cId="2862091588" sldId="285"/>
            <ac:spMk id="3" creationId="{7D0BA4AD-1E84-7346-8D8C-EE3A9A3B0A41}"/>
          </ac:spMkLst>
        </pc:spChg>
      </pc:sldChg>
      <pc:sldChg chg="del">
        <pc:chgData name="Cynthia Cortez" userId="45943c7c-fbf2-4978-9ffa-b9e225124302" providerId="ADAL" clId="{51A22BAA-A101-4BA3-8F81-AD78F9DAAEC1}" dt="2024-06-19T23:44:49.796" v="2250" actId="47"/>
        <pc:sldMkLst>
          <pc:docMk/>
          <pc:sldMk cId="1772821851" sldId="290"/>
        </pc:sldMkLst>
      </pc:sldChg>
      <pc:sldChg chg="addSp delSp modSp add mod">
        <pc:chgData name="Cynthia Cortez" userId="45943c7c-fbf2-4978-9ffa-b9e225124302" providerId="ADAL" clId="{51A22BAA-A101-4BA3-8F81-AD78F9DAAEC1}" dt="2024-07-10T16:11:50.887" v="43965" actId="1076"/>
        <pc:sldMkLst>
          <pc:docMk/>
          <pc:sldMk cId="3030468332" sldId="301"/>
        </pc:sldMkLst>
        <pc:picChg chg="add mod">
          <ac:chgData name="Cynthia Cortez" userId="45943c7c-fbf2-4978-9ffa-b9e225124302" providerId="ADAL" clId="{51A22BAA-A101-4BA3-8F81-AD78F9DAAEC1}" dt="2024-07-10T16:11:50.887" v="43965" actId="1076"/>
          <ac:picMkLst>
            <pc:docMk/>
            <pc:sldMk cId="3030468332" sldId="301"/>
            <ac:picMk id="6" creationId="{D5907ADE-668E-1968-65B3-C0F1B1353C57}"/>
          </ac:picMkLst>
        </pc:picChg>
        <pc:picChg chg="del">
          <ac:chgData name="Cynthia Cortez" userId="45943c7c-fbf2-4978-9ffa-b9e225124302" providerId="ADAL" clId="{51A22BAA-A101-4BA3-8F81-AD78F9DAAEC1}" dt="2024-07-10T16:11:40.244" v="43961" actId="478"/>
          <ac:picMkLst>
            <pc:docMk/>
            <pc:sldMk cId="3030468332" sldId="301"/>
            <ac:picMk id="7" creationId="{1D3B8216-74E7-B184-B04F-F55C01504088}"/>
          </ac:picMkLst>
        </pc:picChg>
      </pc:sldChg>
      <pc:sldChg chg="del">
        <pc:chgData name="Cynthia Cortez" userId="45943c7c-fbf2-4978-9ffa-b9e225124302" providerId="ADAL" clId="{51A22BAA-A101-4BA3-8F81-AD78F9DAAEC1}" dt="2024-06-19T23:07:37.315" v="2" actId="47"/>
        <pc:sldMkLst>
          <pc:docMk/>
          <pc:sldMk cId="3271592640" sldId="320"/>
        </pc:sldMkLst>
      </pc:sldChg>
      <pc:sldChg chg="del ord">
        <pc:chgData name="Cynthia Cortez" userId="45943c7c-fbf2-4978-9ffa-b9e225124302" providerId="ADAL" clId="{51A22BAA-A101-4BA3-8F81-AD78F9DAAEC1}" dt="2024-06-20T23:57:57.707" v="15655" actId="47"/>
        <pc:sldMkLst>
          <pc:docMk/>
          <pc:sldMk cId="4024793840" sldId="779"/>
        </pc:sldMkLst>
      </pc:sldChg>
      <pc:sldChg chg="del ord">
        <pc:chgData name="Cynthia Cortez" userId="45943c7c-fbf2-4978-9ffa-b9e225124302" providerId="ADAL" clId="{51A22BAA-A101-4BA3-8F81-AD78F9DAAEC1}" dt="2024-06-20T23:57:57.707" v="15655" actId="47"/>
        <pc:sldMkLst>
          <pc:docMk/>
          <pc:sldMk cId="2326850800" sldId="791"/>
        </pc:sldMkLst>
      </pc:sldChg>
      <pc:sldChg chg="del">
        <pc:chgData name="Cynthia Cortez" userId="45943c7c-fbf2-4978-9ffa-b9e225124302" providerId="ADAL" clId="{51A22BAA-A101-4BA3-8F81-AD78F9DAAEC1}" dt="2024-06-19T23:34:54.491" v="2037" actId="47"/>
        <pc:sldMkLst>
          <pc:docMk/>
          <pc:sldMk cId="1179942599" sldId="1143"/>
        </pc:sldMkLst>
      </pc:sldChg>
      <pc:sldChg chg="add del">
        <pc:chgData name="Cynthia Cortez" userId="45943c7c-fbf2-4978-9ffa-b9e225124302" providerId="ADAL" clId="{51A22BAA-A101-4BA3-8F81-AD78F9DAAEC1}" dt="2024-07-10T16:33:07.654" v="44545" actId="47"/>
        <pc:sldMkLst>
          <pc:docMk/>
          <pc:sldMk cId="1126659243" sldId="2146847269"/>
        </pc:sldMkLst>
      </pc:sldChg>
      <pc:sldChg chg="del">
        <pc:chgData name="Cynthia Cortez" userId="45943c7c-fbf2-4978-9ffa-b9e225124302" providerId="ADAL" clId="{51A22BAA-A101-4BA3-8F81-AD78F9DAAEC1}" dt="2024-06-19T23:08:01.879" v="3" actId="47"/>
        <pc:sldMkLst>
          <pc:docMk/>
          <pc:sldMk cId="3580038908" sldId="2146847270"/>
        </pc:sldMkLst>
      </pc:sldChg>
      <pc:sldChg chg="del">
        <pc:chgData name="Cynthia Cortez" userId="45943c7c-fbf2-4978-9ffa-b9e225124302" providerId="ADAL" clId="{51A22BAA-A101-4BA3-8F81-AD78F9DAAEC1}" dt="2024-06-19T23:08:01.879" v="3" actId="47"/>
        <pc:sldMkLst>
          <pc:docMk/>
          <pc:sldMk cId="2529263903" sldId="2146847274"/>
        </pc:sldMkLst>
      </pc:sldChg>
      <pc:sldChg chg="del">
        <pc:chgData name="Cynthia Cortez" userId="45943c7c-fbf2-4978-9ffa-b9e225124302" providerId="ADAL" clId="{51A22BAA-A101-4BA3-8F81-AD78F9DAAEC1}" dt="2024-06-19T23:07:37.315" v="2" actId="47"/>
        <pc:sldMkLst>
          <pc:docMk/>
          <pc:sldMk cId="979603477" sldId="2146847275"/>
        </pc:sldMkLst>
      </pc:sldChg>
      <pc:sldChg chg="del">
        <pc:chgData name="Cynthia Cortez" userId="45943c7c-fbf2-4978-9ffa-b9e225124302" providerId="ADAL" clId="{51A22BAA-A101-4BA3-8F81-AD78F9DAAEC1}" dt="2024-06-19T23:08:01.879" v="3" actId="47"/>
        <pc:sldMkLst>
          <pc:docMk/>
          <pc:sldMk cId="3832353266" sldId="2146847277"/>
        </pc:sldMkLst>
      </pc:sldChg>
      <pc:sldChg chg="modSp del mod ord">
        <pc:chgData name="Cynthia Cortez" userId="45943c7c-fbf2-4978-9ffa-b9e225124302" providerId="ADAL" clId="{51A22BAA-A101-4BA3-8F81-AD78F9DAAEC1}" dt="2024-06-26T21:42:48.324" v="34765" actId="47"/>
        <pc:sldMkLst>
          <pc:docMk/>
          <pc:sldMk cId="4094933898" sldId="2146847278"/>
        </pc:sldMkLst>
        <pc:spChg chg="mod">
          <ac:chgData name="Cynthia Cortez" userId="45943c7c-fbf2-4978-9ffa-b9e225124302" providerId="ADAL" clId="{51A22BAA-A101-4BA3-8F81-AD78F9DAAEC1}" dt="2024-06-20T21:29:49.789" v="4812" actId="1582"/>
          <ac:spMkLst>
            <pc:docMk/>
            <pc:sldMk cId="4094933898" sldId="2146847278"/>
            <ac:spMk id="13" creationId="{D1A88A0A-99AE-2A4F-885D-F80B9C286ABB}"/>
          </ac:spMkLst>
        </pc:spChg>
        <pc:spChg chg="mod">
          <ac:chgData name="Cynthia Cortez" userId="45943c7c-fbf2-4978-9ffa-b9e225124302" providerId="ADAL" clId="{51A22BAA-A101-4BA3-8F81-AD78F9DAAEC1}" dt="2024-06-20T21:29:49.789" v="4812" actId="1582"/>
          <ac:spMkLst>
            <pc:docMk/>
            <pc:sldMk cId="4094933898" sldId="2146847278"/>
            <ac:spMk id="19" creationId="{7E3C8FA7-0C9C-8C42-B528-0ABCB25387FB}"/>
          </ac:spMkLst>
        </pc:spChg>
      </pc:sldChg>
      <pc:sldChg chg="del ord">
        <pc:chgData name="Cynthia Cortez" userId="45943c7c-fbf2-4978-9ffa-b9e225124302" providerId="ADAL" clId="{51A22BAA-A101-4BA3-8F81-AD78F9DAAEC1}" dt="2024-06-25T00:49:18.450" v="26801" actId="47"/>
        <pc:sldMkLst>
          <pc:docMk/>
          <pc:sldMk cId="32522447" sldId="2146847279"/>
        </pc:sldMkLst>
      </pc:sldChg>
      <pc:sldChg chg="addSp delSp modSp add del mod">
        <pc:chgData name="Cynthia Cortez" userId="45943c7c-fbf2-4978-9ffa-b9e225124302" providerId="ADAL" clId="{51A22BAA-A101-4BA3-8F81-AD78F9DAAEC1}" dt="2024-06-20T00:37:31.350" v="3355" actId="47"/>
        <pc:sldMkLst>
          <pc:docMk/>
          <pc:sldMk cId="524710705" sldId="2146847282"/>
        </pc:sldMkLst>
        <pc:spChg chg="mod">
          <ac:chgData name="Cynthia Cortez" userId="45943c7c-fbf2-4978-9ffa-b9e225124302" providerId="ADAL" clId="{51A22BAA-A101-4BA3-8F81-AD78F9DAAEC1}" dt="2024-06-20T00:30:41.583" v="2669" actId="403"/>
          <ac:spMkLst>
            <pc:docMk/>
            <pc:sldMk cId="524710705" sldId="2146847282"/>
            <ac:spMk id="2" creationId="{8453BBD7-EC37-B632-2E71-7034F4AFA9EC}"/>
          </ac:spMkLst>
        </pc:spChg>
        <pc:graphicFrameChg chg="del">
          <ac:chgData name="Cynthia Cortez" userId="45943c7c-fbf2-4978-9ffa-b9e225124302" providerId="ADAL" clId="{51A22BAA-A101-4BA3-8F81-AD78F9DAAEC1}" dt="2024-06-20T00:30:15.623" v="2626" actId="478"/>
          <ac:graphicFrameMkLst>
            <pc:docMk/>
            <pc:sldMk cId="524710705" sldId="2146847282"/>
            <ac:graphicFrameMk id="4" creationId="{5A214FAC-0E00-8DC0-2821-93F7C49545CD}"/>
          </ac:graphicFrameMkLst>
        </pc:graphicFrameChg>
        <pc:graphicFrameChg chg="add mod modGraphic">
          <ac:chgData name="Cynthia Cortez" userId="45943c7c-fbf2-4978-9ffa-b9e225124302" providerId="ADAL" clId="{51A22BAA-A101-4BA3-8F81-AD78F9DAAEC1}" dt="2024-06-20T00:37:08.956" v="3354" actId="20577"/>
          <ac:graphicFrameMkLst>
            <pc:docMk/>
            <pc:sldMk cId="524710705" sldId="2146847282"/>
            <ac:graphicFrameMk id="5" creationId="{EC7B6567-DB28-0ECB-DACF-63477C6AF2C8}"/>
          </ac:graphicFrameMkLst>
        </pc:graphicFrameChg>
        <pc:picChg chg="del">
          <ac:chgData name="Cynthia Cortez" userId="45943c7c-fbf2-4978-9ffa-b9e225124302" providerId="ADAL" clId="{51A22BAA-A101-4BA3-8F81-AD78F9DAAEC1}" dt="2024-06-20T00:30:06.709" v="2625" actId="478"/>
          <ac:picMkLst>
            <pc:docMk/>
            <pc:sldMk cId="524710705" sldId="2146847282"/>
            <ac:picMk id="1026" creationId="{1E93D6B6-EFB3-4D7A-42F9-45BDF035ADAA}"/>
          </ac:picMkLst>
        </pc:picChg>
      </pc:sldChg>
      <pc:sldChg chg="addSp delSp modSp del mod ord">
        <pc:chgData name="Cynthia Cortez" userId="45943c7c-fbf2-4978-9ffa-b9e225124302" providerId="ADAL" clId="{51A22BAA-A101-4BA3-8F81-AD78F9DAAEC1}" dt="2024-07-01T16:52:22.338" v="36840" actId="47"/>
        <pc:sldMkLst>
          <pc:docMk/>
          <pc:sldMk cId="3817088178" sldId="2146847283"/>
        </pc:sldMkLst>
        <pc:spChg chg="mod">
          <ac:chgData name="Cynthia Cortez" userId="45943c7c-fbf2-4978-9ffa-b9e225124302" providerId="ADAL" clId="{51A22BAA-A101-4BA3-8F81-AD78F9DAAEC1}" dt="2024-06-20T22:40:20.623" v="9234" actId="20577"/>
          <ac:spMkLst>
            <pc:docMk/>
            <pc:sldMk cId="3817088178" sldId="2146847283"/>
            <ac:spMk id="2" creationId="{8453BBD7-EC37-B632-2E71-7034F4AFA9EC}"/>
          </ac:spMkLst>
        </pc:spChg>
        <pc:spChg chg="add mod">
          <ac:chgData name="Cynthia Cortez" userId="45943c7c-fbf2-4978-9ffa-b9e225124302" providerId="ADAL" clId="{51A22BAA-A101-4BA3-8F81-AD78F9DAAEC1}" dt="2024-06-20T22:38:37.346" v="9003" actId="21"/>
          <ac:spMkLst>
            <pc:docMk/>
            <pc:sldMk cId="3817088178" sldId="2146847283"/>
            <ac:spMk id="10" creationId="{BC4A78B4-CBDA-6152-F5D8-A6EFB5A81730}"/>
          </ac:spMkLst>
        </pc:spChg>
        <pc:spChg chg="add mod">
          <ac:chgData name="Cynthia Cortez" userId="45943c7c-fbf2-4978-9ffa-b9e225124302" providerId="ADAL" clId="{51A22BAA-A101-4BA3-8F81-AD78F9DAAEC1}" dt="2024-06-26T21:03:55.421" v="34068" actId="404"/>
          <ac:spMkLst>
            <pc:docMk/>
            <pc:sldMk cId="3817088178" sldId="2146847283"/>
            <ac:spMk id="13" creationId="{40D3D8D4-D3B5-7164-5AAC-75FDFF5FDD94}"/>
          </ac:spMkLst>
        </pc:spChg>
        <pc:graphicFrameChg chg="mod">
          <ac:chgData name="Cynthia Cortez" userId="45943c7c-fbf2-4978-9ffa-b9e225124302" providerId="ADAL" clId="{51A22BAA-A101-4BA3-8F81-AD78F9DAAEC1}" dt="2024-06-26T20:40:12.036" v="31324" actId="1037"/>
          <ac:graphicFrameMkLst>
            <pc:docMk/>
            <pc:sldMk cId="3817088178" sldId="2146847283"/>
            <ac:graphicFrameMk id="4" creationId="{3D257FA3-AA7A-83E4-AD37-DFA21206292C}"/>
          </ac:graphicFrameMkLst>
        </pc:graphicFrameChg>
        <pc:graphicFrameChg chg="del">
          <ac:chgData name="Cynthia Cortez" userId="45943c7c-fbf2-4978-9ffa-b9e225124302" providerId="ADAL" clId="{51A22BAA-A101-4BA3-8F81-AD78F9DAAEC1}" dt="2024-06-20T01:01:06.712" v="4806" actId="478"/>
          <ac:graphicFrameMkLst>
            <pc:docMk/>
            <pc:sldMk cId="3817088178" sldId="2146847283"/>
            <ac:graphicFrameMk id="10" creationId="{419A4846-0BC4-97D5-E263-81BF030297C9}"/>
          </ac:graphicFrameMkLst>
        </pc:graphicFrameChg>
      </pc:sldChg>
      <pc:sldChg chg="del ord">
        <pc:chgData name="Cynthia Cortez" userId="45943c7c-fbf2-4978-9ffa-b9e225124302" providerId="ADAL" clId="{51A22BAA-A101-4BA3-8F81-AD78F9DAAEC1}" dt="2024-06-20T23:58:01.670" v="15656" actId="47"/>
        <pc:sldMkLst>
          <pc:docMk/>
          <pc:sldMk cId="2657243525" sldId="2146847284"/>
        </pc:sldMkLst>
      </pc:sldChg>
      <pc:sldChg chg="del ord">
        <pc:chgData name="Cynthia Cortez" userId="45943c7c-fbf2-4978-9ffa-b9e225124302" providerId="ADAL" clId="{51A22BAA-A101-4BA3-8F81-AD78F9DAAEC1}" dt="2024-06-20T23:58:01.670" v="15656" actId="47"/>
        <pc:sldMkLst>
          <pc:docMk/>
          <pc:sldMk cId="3190124535" sldId="2146847285"/>
        </pc:sldMkLst>
      </pc:sldChg>
      <pc:sldChg chg="add del">
        <pc:chgData name="Cynthia Cortez" userId="45943c7c-fbf2-4978-9ffa-b9e225124302" providerId="ADAL" clId="{51A22BAA-A101-4BA3-8F81-AD78F9DAAEC1}" dt="2024-06-20T00:17:15.531" v="2622" actId="47"/>
        <pc:sldMkLst>
          <pc:docMk/>
          <pc:sldMk cId="3470899223" sldId="2146847286"/>
        </pc:sldMkLst>
      </pc:sldChg>
      <pc:sldChg chg="del ord">
        <pc:chgData name="Cynthia Cortez" userId="45943c7c-fbf2-4978-9ffa-b9e225124302" providerId="ADAL" clId="{51A22BAA-A101-4BA3-8F81-AD78F9DAAEC1}" dt="2024-06-25T00:49:18.450" v="26801" actId="47"/>
        <pc:sldMkLst>
          <pc:docMk/>
          <pc:sldMk cId="759562433" sldId="2146847288"/>
        </pc:sldMkLst>
      </pc:sldChg>
      <pc:sldChg chg="modSp del mod ord">
        <pc:chgData name="Cynthia Cortez" userId="45943c7c-fbf2-4978-9ffa-b9e225124302" providerId="ADAL" clId="{51A22BAA-A101-4BA3-8F81-AD78F9DAAEC1}" dt="2024-06-20T22:02:40.910" v="6400" actId="47"/>
        <pc:sldMkLst>
          <pc:docMk/>
          <pc:sldMk cId="2597960948" sldId="2146847289"/>
        </pc:sldMkLst>
        <pc:spChg chg="mod">
          <ac:chgData name="Cynthia Cortez" userId="45943c7c-fbf2-4978-9ffa-b9e225124302" providerId="ADAL" clId="{51A22BAA-A101-4BA3-8F81-AD78F9DAAEC1}" dt="2024-06-20T21:30:06.930" v="4821" actId="113"/>
          <ac:spMkLst>
            <pc:docMk/>
            <pc:sldMk cId="2597960948" sldId="2146847289"/>
            <ac:spMk id="6" creationId="{57D222A6-6656-8C14-5802-002280BE2F3E}"/>
          </ac:spMkLst>
        </pc:spChg>
      </pc:sldChg>
      <pc:sldChg chg="add del">
        <pc:chgData name="Cynthia Cortez" userId="45943c7c-fbf2-4978-9ffa-b9e225124302" providerId="ADAL" clId="{51A22BAA-A101-4BA3-8F81-AD78F9DAAEC1}" dt="2024-06-19T23:46:20.035" v="2361" actId="47"/>
        <pc:sldMkLst>
          <pc:docMk/>
          <pc:sldMk cId="2066649552" sldId="2146847293"/>
        </pc:sldMkLst>
      </pc:sldChg>
      <pc:sldChg chg="del ord">
        <pc:chgData name="Cynthia Cortez" userId="45943c7c-fbf2-4978-9ffa-b9e225124302" providerId="ADAL" clId="{51A22BAA-A101-4BA3-8F81-AD78F9DAAEC1}" dt="2024-06-20T23:57:52.434" v="15653" actId="47"/>
        <pc:sldMkLst>
          <pc:docMk/>
          <pc:sldMk cId="2606755445" sldId="2146847294"/>
        </pc:sldMkLst>
      </pc:sldChg>
      <pc:sldChg chg="del ord">
        <pc:chgData name="Cynthia Cortez" userId="45943c7c-fbf2-4978-9ffa-b9e225124302" providerId="ADAL" clId="{51A22BAA-A101-4BA3-8F81-AD78F9DAAEC1}" dt="2024-06-20T23:57:53.699" v="15654" actId="47"/>
        <pc:sldMkLst>
          <pc:docMk/>
          <pc:sldMk cId="1116656469" sldId="2146847295"/>
        </pc:sldMkLst>
      </pc:sldChg>
      <pc:sldChg chg="del ord">
        <pc:chgData name="Cynthia Cortez" userId="45943c7c-fbf2-4978-9ffa-b9e225124302" providerId="ADAL" clId="{51A22BAA-A101-4BA3-8F81-AD78F9DAAEC1}" dt="2024-06-20T23:57:57.707" v="15655" actId="47"/>
        <pc:sldMkLst>
          <pc:docMk/>
          <pc:sldMk cId="59327353" sldId="2146847296"/>
        </pc:sldMkLst>
      </pc:sldChg>
      <pc:sldChg chg="del ord">
        <pc:chgData name="Cynthia Cortez" userId="45943c7c-fbf2-4978-9ffa-b9e225124302" providerId="ADAL" clId="{51A22BAA-A101-4BA3-8F81-AD78F9DAAEC1}" dt="2024-06-20T23:58:01.670" v="15656" actId="47"/>
        <pc:sldMkLst>
          <pc:docMk/>
          <pc:sldMk cId="1311115690" sldId="2146847297"/>
        </pc:sldMkLst>
      </pc:sldChg>
      <pc:sldChg chg="del ord">
        <pc:chgData name="Cynthia Cortez" userId="45943c7c-fbf2-4978-9ffa-b9e225124302" providerId="ADAL" clId="{51A22BAA-A101-4BA3-8F81-AD78F9DAAEC1}" dt="2024-06-25T00:49:18.450" v="26801" actId="47"/>
        <pc:sldMkLst>
          <pc:docMk/>
          <pc:sldMk cId="272758192" sldId="2146847299"/>
        </pc:sldMkLst>
      </pc:sldChg>
      <pc:sldChg chg="modSp mod ord">
        <pc:chgData name="Cynthia Cortez" userId="45943c7c-fbf2-4978-9ffa-b9e225124302" providerId="ADAL" clId="{51A22BAA-A101-4BA3-8F81-AD78F9DAAEC1}" dt="2024-06-28T23:23:01.225" v="36826" actId="27636"/>
        <pc:sldMkLst>
          <pc:docMk/>
          <pc:sldMk cId="1549295340" sldId="2146847300"/>
        </pc:sldMkLst>
        <pc:spChg chg="mod">
          <ac:chgData name="Cynthia Cortez" userId="45943c7c-fbf2-4978-9ffa-b9e225124302" providerId="ADAL" clId="{51A22BAA-A101-4BA3-8F81-AD78F9DAAEC1}" dt="2024-06-28T23:23:01.225" v="36826" actId="27636"/>
          <ac:spMkLst>
            <pc:docMk/>
            <pc:sldMk cId="1549295340" sldId="2146847300"/>
            <ac:spMk id="4" creationId="{85CFA372-95E5-93B7-7968-053EFCFE54A5}"/>
          </ac:spMkLst>
        </pc:spChg>
        <pc:picChg chg="mod">
          <ac:chgData name="Cynthia Cortez" userId="45943c7c-fbf2-4978-9ffa-b9e225124302" providerId="ADAL" clId="{51A22BAA-A101-4BA3-8F81-AD78F9DAAEC1}" dt="2024-06-28T23:22:42.850" v="36824" actId="14100"/>
          <ac:picMkLst>
            <pc:docMk/>
            <pc:sldMk cId="1549295340" sldId="2146847300"/>
            <ac:picMk id="2" creationId="{EC357DDD-2C85-ADE8-A328-4BD9D10039B9}"/>
          </ac:picMkLst>
        </pc:picChg>
        <pc:picChg chg="mod">
          <ac:chgData name="Cynthia Cortez" userId="45943c7c-fbf2-4978-9ffa-b9e225124302" providerId="ADAL" clId="{51A22BAA-A101-4BA3-8F81-AD78F9DAAEC1}" dt="2024-06-20T22:03:17.467" v="6512" actId="1076"/>
          <ac:picMkLst>
            <pc:docMk/>
            <pc:sldMk cId="1549295340" sldId="2146847300"/>
            <ac:picMk id="5" creationId="{E44DC7A6-6421-DE13-4F28-91C3B238128C}"/>
          </ac:picMkLst>
        </pc:picChg>
      </pc:sldChg>
      <pc:sldChg chg="modSp del mod ord modShow">
        <pc:chgData name="Cynthia Cortez" userId="45943c7c-fbf2-4978-9ffa-b9e225124302" providerId="ADAL" clId="{51A22BAA-A101-4BA3-8F81-AD78F9DAAEC1}" dt="2024-07-10T16:35:24.997" v="44559" actId="47"/>
        <pc:sldMkLst>
          <pc:docMk/>
          <pc:sldMk cId="2813991500" sldId="2146847301"/>
        </pc:sldMkLst>
        <pc:spChg chg="mod">
          <ac:chgData name="Cynthia Cortez" userId="45943c7c-fbf2-4978-9ffa-b9e225124302" providerId="ADAL" clId="{51A22BAA-A101-4BA3-8F81-AD78F9DAAEC1}" dt="2024-06-20T22:19:09.581" v="7400" actId="20577"/>
          <ac:spMkLst>
            <pc:docMk/>
            <pc:sldMk cId="2813991500" sldId="2146847301"/>
            <ac:spMk id="4" creationId="{3EA20E3A-C148-A839-474D-20E74008C42E}"/>
          </ac:spMkLst>
        </pc:spChg>
        <pc:graphicFrameChg chg="mod">
          <ac:chgData name="Cynthia Cortez" userId="45943c7c-fbf2-4978-9ffa-b9e225124302" providerId="ADAL" clId="{51A22BAA-A101-4BA3-8F81-AD78F9DAAEC1}" dt="2024-06-20T22:19:19.037" v="7401" actId="20577"/>
          <ac:graphicFrameMkLst>
            <pc:docMk/>
            <pc:sldMk cId="2813991500" sldId="2146847301"/>
            <ac:graphicFrameMk id="7" creationId="{52D2A995-EF1F-EC79-11A0-9F2FFC7367A0}"/>
          </ac:graphicFrameMkLst>
        </pc:graphicFrameChg>
      </pc:sldChg>
      <pc:sldChg chg="addSp delSp modSp add del mod">
        <pc:chgData name="Cynthia Cortez" userId="45943c7c-fbf2-4978-9ffa-b9e225124302" providerId="ADAL" clId="{51A22BAA-A101-4BA3-8F81-AD78F9DAAEC1}" dt="2024-06-19T23:25:35.766" v="1327" actId="47"/>
        <pc:sldMkLst>
          <pc:docMk/>
          <pc:sldMk cId="498704705" sldId="2146847302"/>
        </pc:sldMkLst>
        <pc:spChg chg="add mod">
          <ac:chgData name="Cynthia Cortez" userId="45943c7c-fbf2-4978-9ffa-b9e225124302" providerId="ADAL" clId="{51A22BAA-A101-4BA3-8F81-AD78F9DAAEC1}" dt="2024-06-19T23:18:56.662" v="1287" actId="478"/>
          <ac:spMkLst>
            <pc:docMk/>
            <pc:sldMk cId="498704705" sldId="2146847302"/>
            <ac:spMk id="3" creationId="{93F35E45-D245-50F4-F92E-942F04880A54}"/>
          </ac:spMkLst>
        </pc:spChg>
        <pc:spChg chg="del">
          <ac:chgData name="Cynthia Cortez" userId="45943c7c-fbf2-4978-9ffa-b9e225124302" providerId="ADAL" clId="{51A22BAA-A101-4BA3-8F81-AD78F9DAAEC1}" dt="2024-06-19T23:18:56.662" v="1287" actId="478"/>
          <ac:spMkLst>
            <pc:docMk/>
            <pc:sldMk cId="498704705" sldId="2146847302"/>
            <ac:spMk id="4" creationId="{840D0A63-F17C-82C8-BEC1-9BF3F1783CD5}"/>
          </ac:spMkLst>
        </pc:spChg>
        <pc:spChg chg="mod">
          <ac:chgData name="Cynthia Cortez" userId="45943c7c-fbf2-4978-9ffa-b9e225124302" providerId="ADAL" clId="{51A22BAA-A101-4BA3-8F81-AD78F9DAAEC1}" dt="2024-06-19T23:19:12.158" v="1289" actId="27636"/>
          <ac:spMkLst>
            <pc:docMk/>
            <pc:sldMk cId="498704705" sldId="2146847302"/>
            <ac:spMk id="6" creationId="{0CFEFB58-B2BE-22B7-A259-81D7C70968B5}"/>
          </ac:spMkLst>
        </pc:spChg>
      </pc:sldChg>
      <pc:sldChg chg="new del">
        <pc:chgData name="Cynthia Cortez" userId="45943c7c-fbf2-4978-9ffa-b9e225124302" providerId="ADAL" clId="{51A22BAA-A101-4BA3-8F81-AD78F9DAAEC1}" dt="2024-06-19T23:11:29.402" v="261" actId="47"/>
        <pc:sldMkLst>
          <pc:docMk/>
          <pc:sldMk cId="4061268099" sldId="2146847302"/>
        </pc:sldMkLst>
      </pc:sldChg>
      <pc:sldChg chg="addSp delSp modSp add del mod modNotesTx">
        <pc:chgData name="Cynthia Cortez" userId="45943c7c-fbf2-4978-9ffa-b9e225124302" providerId="ADAL" clId="{51A22BAA-A101-4BA3-8F81-AD78F9DAAEC1}" dt="2024-06-20T23:59:12.246" v="15736" actId="2696"/>
        <pc:sldMkLst>
          <pc:docMk/>
          <pc:sldMk cId="3798454645" sldId="2146847303"/>
        </pc:sldMkLst>
        <pc:spChg chg="mod">
          <ac:chgData name="Cynthia Cortez" userId="45943c7c-fbf2-4978-9ffa-b9e225124302" providerId="ADAL" clId="{51A22BAA-A101-4BA3-8F81-AD78F9DAAEC1}" dt="2024-06-20T23:10:19.875" v="10876" actId="14100"/>
          <ac:spMkLst>
            <pc:docMk/>
            <pc:sldMk cId="3798454645" sldId="2146847303"/>
            <ac:spMk id="4" creationId="{840D0A63-F17C-82C8-BEC1-9BF3F1783CD5}"/>
          </ac:spMkLst>
        </pc:spChg>
        <pc:spChg chg="mod">
          <ac:chgData name="Cynthia Cortez" userId="45943c7c-fbf2-4978-9ffa-b9e225124302" providerId="ADAL" clId="{51A22BAA-A101-4BA3-8F81-AD78F9DAAEC1}" dt="2024-06-20T23:10:09.703" v="10873" actId="1076"/>
          <ac:spMkLst>
            <pc:docMk/>
            <pc:sldMk cId="3798454645" sldId="2146847303"/>
            <ac:spMk id="5" creationId="{72D3A639-3771-F90E-7C68-D63505773EA9}"/>
          </ac:spMkLst>
        </pc:spChg>
        <pc:spChg chg="add">
          <ac:chgData name="Cynthia Cortez" userId="45943c7c-fbf2-4978-9ffa-b9e225124302" providerId="ADAL" clId="{51A22BAA-A101-4BA3-8F81-AD78F9DAAEC1}" dt="2024-06-19T23:24:29.812" v="1297" actId="26606"/>
          <ac:spMkLst>
            <pc:docMk/>
            <pc:sldMk cId="3798454645" sldId="2146847303"/>
            <ac:spMk id="2055" creationId="{F13C74B1-5B17-4795-BED0-7140497B445A}"/>
          </ac:spMkLst>
        </pc:spChg>
        <pc:spChg chg="add">
          <ac:chgData name="Cynthia Cortez" userId="45943c7c-fbf2-4978-9ffa-b9e225124302" providerId="ADAL" clId="{51A22BAA-A101-4BA3-8F81-AD78F9DAAEC1}" dt="2024-06-19T23:24:29.812" v="1297" actId="26606"/>
          <ac:spMkLst>
            <pc:docMk/>
            <pc:sldMk cId="3798454645" sldId="2146847303"/>
            <ac:spMk id="2057" creationId="{D4974D33-8DC5-464E-8C6D-BE58F0669C17}"/>
          </ac:spMkLst>
        </pc:spChg>
        <pc:picChg chg="del">
          <ac:chgData name="Cynthia Cortez" userId="45943c7c-fbf2-4978-9ffa-b9e225124302" providerId="ADAL" clId="{51A22BAA-A101-4BA3-8F81-AD78F9DAAEC1}" dt="2024-06-19T23:19:27.729" v="1295" actId="478"/>
          <ac:picMkLst>
            <pc:docMk/>
            <pc:sldMk cId="3798454645" sldId="2146847303"/>
            <ac:picMk id="1026" creationId="{FDDCA3D8-7FC3-D22E-6EEA-9271AB977FB5}"/>
          </ac:picMkLst>
        </pc:picChg>
        <pc:picChg chg="add mod">
          <ac:chgData name="Cynthia Cortez" userId="45943c7c-fbf2-4978-9ffa-b9e225124302" providerId="ADAL" clId="{51A22BAA-A101-4BA3-8F81-AD78F9DAAEC1}" dt="2024-06-19T23:24:56.710" v="1310" actId="1076"/>
          <ac:picMkLst>
            <pc:docMk/>
            <pc:sldMk cId="3798454645" sldId="2146847303"/>
            <ac:picMk id="2050" creationId="{CD75FDD5-0084-9D90-A87F-28333443ED2D}"/>
          </ac:picMkLst>
        </pc:picChg>
      </pc:sldChg>
      <pc:sldChg chg="addSp delSp modSp new mod ord modClrScheme chgLayout">
        <pc:chgData name="Cynthia Cortez" userId="45943c7c-fbf2-4978-9ffa-b9e225124302" providerId="ADAL" clId="{51A22BAA-A101-4BA3-8F81-AD78F9DAAEC1}" dt="2024-07-11T18:59:08.598" v="46495" actId="1076"/>
        <pc:sldMkLst>
          <pc:docMk/>
          <pc:sldMk cId="1827997287" sldId="2146847304"/>
        </pc:sldMkLst>
        <pc:spChg chg="del mod ord">
          <ac:chgData name="Cynthia Cortez" userId="45943c7c-fbf2-4978-9ffa-b9e225124302" providerId="ADAL" clId="{51A22BAA-A101-4BA3-8F81-AD78F9DAAEC1}" dt="2024-06-19T23:27:13.691" v="1426" actId="700"/>
          <ac:spMkLst>
            <pc:docMk/>
            <pc:sldMk cId="1827997287" sldId="2146847304"/>
            <ac:spMk id="2" creationId="{B024CD5F-4BC2-3D71-E292-F632C912251A}"/>
          </ac:spMkLst>
        </pc:spChg>
        <pc:spChg chg="del mod ord">
          <ac:chgData name="Cynthia Cortez" userId="45943c7c-fbf2-4978-9ffa-b9e225124302" providerId="ADAL" clId="{51A22BAA-A101-4BA3-8F81-AD78F9DAAEC1}" dt="2024-06-19T23:27:13.691" v="1426" actId="700"/>
          <ac:spMkLst>
            <pc:docMk/>
            <pc:sldMk cId="1827997287" sldId="2146847304"/>
            <ac:spMk id="3" creationId="{3C89B5A7-105B-501D-8FAB-A5AAEF0F2709}"/>
          </ac:spMkLst>
        </pc:spChg>
        <pc:spChg chg="add del mod ord">
          <ac:chgData name="Cynthia Cortez" userId="45943c7c-fbf2-4978-9ffa-b9e225124302" providerId="ADAL" clId="{51A22BAA-A101-4BA3-8F81-AD78F9DAAEC1}" dt="2024-06-19T23:27:22.081" v="1427" actId="700"/>
          <ac:spMkLst>
            <pc:docMk/>
            <pc:sldMk cId="1827997287" sldId="2146847304"/>
            <ac:spMk id="4" creationId="{BDEC2F3B-B409-1CF8-6CCB-42B2904D1E0E}"/>
          </ac:spMkLst>
        </pc:spChg>
        <pc:spChg chg="add del mod ord">
          <ac:chgData name="Cynthia Cortez" userId="45943c7c-fbf2-4978-9ffa-b9e225124302" providerId="ADAL" clId="{51A22BAA-A101-4BA3-8F81-AD78F9DAAEC1}" dt="2024-06-19T23:27:22.081" v="1427" actId="700"/>
          <ac:spMkLst>
            <pc:docMk/>
            <pc:sldMk cId="1827997287" sldId="2146847304"/>
            <ac:spMk id="5" creationId="{DEDC36B1-3779-CB7D-420B-2D10D16B2423}"/>
          </ac:spMkLst>
        </pc:spChg>
        <pc:spChg chg="add mod ord">
          <ac:chgData name="Cynthia Cortez" userId="45943c7c-fbf2-4978-9ffa-b9e225124302" providerId="ADAL" clId="{51A22BAA-A101-4BA3-8F81-AD78F9DAAEC1}" dt="2024-07-11T18:59:03.788" v="46494" actId="403"/>
          <ac:spMkLst>
            <pc:docMk/>
            <pc:sldMk cId="1827997287" sldId="2146847304"/>
            <ac:spMk id="6" creationId="{5D907FD1-B393-60BF-81CC-8CD1193F4A3B}"/>
          </ac:spMkLst>
        </pc:spChg>
        <pc:spChg chg="add mod ord">
          <ac:chgData name="Cynthia Cortez" userId="45943c7c-fbf2-4978-9ffa-b9e225124302" providerId="ADAL" clId="{51A22BAA-A101-4BA3-8F81-AD78F9DAAEC1}" dt="2024-07-11T18:59:08.598" v="46495" actId="1076"/>
          <ac:spMkLst>
            <pc:docMk/>
            <pc:sldMk cId="1827997287" sldId="2146847304"/>
            <ac:spMk id="7" creationId="{2001F633-E9CF-0D8D-E138-14D15E410952}"/>
          </ac:spMkLst>
        </pc:spChg>
        <pc:picChg chg="add mod">
          <ac:chgData name="Cynthia Cortez" userId="45943c7c-fbf2-4978-9ffa-b9e225124302" providerId="ADAL" clId="{51A22BAA-A101-4BA3-8F81-AD78F9DAAEC1}" dt="2024-06-20T21:35:24.071" v="5506"/>
          <ac:picMkLst>
            <pc:docMk/>
            <pc:sldMk cId="1827997287" sldId="2146847304"/>
            <ac:picMk id="2" creationId="{513FD881-0382-8E44-3B10-3109D63640C2}"/>
          </ac:picMkLst>
        </pc:picChg>
      </pc:sldChg>
      <pc:sldChg chg="addSp delSp modSp new mod ord setBg modNotesTx">
        <pc:chgData name="Cynthia Cortez" userId="45943c7c-fbf2-4978-9ffa-b9e225124302" providerId="ADAL" clId="{51A22BAA-A101-4BA3-8F81-AD78F9DAAEC1}" dt="2024-07-10T18:50:50.003" v="44668" actId="20577"/>
        <pc:sldMkLst>
          <pc:docMk/>
          <pc:sldMk cId="3674513892" sldId="2146847305"/>
        </pc:sldMkLst>
        <pc:spChg chg="mod">
          <ac:chgData name="Cynthia Cortez" userId="45943c7c-fbf2-4978-9ffa-b9e225124302" providerId="ADAL" clId="{51A22BAA-A101-4BA3-8F81-AD78F9DAAEC1}" dt="2024-06-20T21:56:21.115" v="6260" actId="1076"/>
          <ac:spMkLst>
            <pc:docMk/>
            <pc:sldMk cId="3674513892" sldId="2146847305"/>
            <ac:spMk id="2" creationId="{F0B21795-523C-6812-7A15-105FBC285D89}"/>
          </ac:spMkLst>
        </pc:spChg>
        <pc:spChg chg="del mod">
          <ac:chgData name="Cynthia Cortez" userId="45943c7c-fbf2-4978-9ffa-b9e225124302" providerId="ADAL" clId="{51A22BAA-A101-4BA3-8F81-AD78F9DAAEC1}" dt="2024-06-19T23:38:13.784" v="2083" actId="26606"/>
          <ac:spMkLst>
            <pc:docMk/>
            <pc:sldMk cId="3674513892" sldId="2146847305"/>
            <ac:spMk id="3" creationId="{8BF90900-639D-C891-907C-1EF1E2E377CF}"/>
          </ac:spMkLst>
        </pc:spChg>
        <pc:spChg chg="add">
          <ac:chgData name="Cynthia Cortez" userId="45943c7c-fbf2-4978-9ffa-b9e225124302" providerId="ADAL" clId="{51A22BAA-A101-4BA3-8F81-AD78F9DAAEC1}" dt="2024-06-19T23:38:13.784" v="2083" actId="26606"/>
          <ac:spMkLst>
            <pc:docMk/>
            <pc:sldMk cId="3674513892" sldId="2146847305"/>
            <ac:spMk id="9" creationId="{A4AC5506-6312-4701-8D3C-40187889A947}"/>
          </ac:spMkLst>
        </pc:spChg>
        <pc:graphicFrameChg chg="add del mod modGraphic">
          <ac:chgData name="Cynthia Cortez" userId="45943c7c-fbf2-4978-9ffa-b9e225124302" providerId="ADAL" clId="{51A22BAA-A101-4BA3-8F81-AD78F9DAAEC1}" dt="2024-06-19T23:38:20.114" v="2084" actId="478"/>
          <ac:graphicFrameMkLst>
            <pc:docMk/>
            <pc:sldMk cId="3674513892" sldId="2146847305"/>
            <ac:graphicFrameMk id="4" creationId="{C3242712-D842-9368-80B6-25313D795977}"/>
          </ac:graphicFrameMkLst>
        </pc:graphicFrameChg>
        <pc:graphicFrameChg chg="add mod">
          <ac:chgData name="Cynthia Cortez" userId="45943c7c-fbf2-4978-9ffa-b9e225124302" providerId="ADAL" clId="{51A22BAA-A101-4BA3-8F81-AD78F9DAAEC1}" dt="2024-06-19T23:38:24.209" v="2085"/>
          <ac:graphicFrameMkLst>
            <pc:docMk/>
            <pc:sldMk cId="3674513892" sldId="2146847305"/>
            <ac:graphicFrameMk id="5" creationId="{41D09A91-7C4B-B8CB-A892-A95A6E5A8962}"/>
          </ac:graphicFrameMkLst>
        </pc:graphicFrameChg>
        <pc:graphicFrameChg chg="add mod modGraphic">
          <ac:chgData name="Cynthia Cortez" userId="45943c7c-fbf2-4978-9ffa-b9e225124302" providerId="ADAL" clId="{51A22BAA-A101-4BA3-8F81-AD78F9DAAEC1}" dt="2024-06-26T18:50:06.370" v="28468" actId="20577"/>
          <ac:graphicFrameMkLst>
            <pc:docMk/>
            <pc:sldMk cId="3674513892" sldId="2146847305"/>
            <ac:graphicFrameMk id="6" creationId="{012386CC-D05E-0DE0-5CA1-17CBD343E0E7}"/>
          </ac:graphicFrameMkLst>
        </pc:graphicFrameChg>
        <pc:picChg chg="add del mod">
          <ac:chgData name="Cynthia Cortez" userId="45943c7c-fbf2-4978-9ffa-b9e225124302" providerId="ADAL" clId="{51A22BAA-A101-4BA3-8F81-AD78F9DAAEC1}" dt="2024-06-20T21:54:57.158" v="6232" actId="478"/>
          <ac:picMkLst>
            <pc:docMk/>
            <pc:sldMk cId="3674513892" sldId="2146847305"/>
            <ac:picMk id="3" creationId="{00F754AD-10EF-7F5F-134B-FA3BCE9AA371}"/>
          </ac:picMkLst>
        </pc:picChg>
      </pc:sldChg>
      <pc:sldChg chg="addSp delSp modSp new del mod modClrScheme chgLayout">
        <pc:chgData name="Cynthia Cortez" userId="45943c7c-fbf2-4978-9ffa-b9e225124302" providerId="ADAL" clId="{51A22BAA-A101-4BA3-8F81-AD78F9DAAEC1}" dt="2024-06-19T23:45:01.329" v="2251" actId="47"/>
        <pc:sldMkLst>
          <pc:docMk/>
          <pc:sldMk cId="773431637" sldId="2146847306"/>
        </pc:sldMkLst>
        <pc:spChg chg="del">
          <ac:chgData name="Cynthia Cortez" userId="45943c7c-fbf2-4978-9ffa-b9e225124302" providerId="ADAL" clId="{51A22BAA-A101-4BA3-8F81-AD78F9DAAEC1}" dt="2024-06-19T23:44:26.798" v="2246" actId="700"/>
          <ac:spMkLst>
            <pc:docMk/>
            <pc:sldMk cId="773431637" sldId="2146847306"/>
            <ac:spMk id="2" creationId="{F08C2925-27CA-B9D7-6CA0-14EF16125EE5}"/>
          </ac:spMkLst>
        </pc:spChg>
        <pc:spChg chg="del mod ord">
          <ac:chgData name="Cynthia Cortez" userId="45943c7c-fbf2-4978-9ffa-b9e225124302" providerId="ADAL" clId="{51A22BAA-A101-4BA3-8F81-AD78F9DAAEC1}" dt="2024-06-19T23:44:26.798" v="2246" actId="700"/>
          <ac:spMkLst>
            <pc:docMk/>
            <pc:sldMk cId="773431637" sldId="2146847306"/>
            <ac:spMk id="3" creationId="{ED15A5B3-B3B8-41AD-8344-C6EE586FB224}"/>
          </ac:spMkLst>
        </pc:spChg>
        <pc:spChg chg="del mod ord">
          <ac:chgData name="Cynthia Cortez" userId="45943c7c-fbf2-4978-9ffa-b9e225124302" providerId="ADAL" clId="{51A22BAA-A101-4BA3-8F81-AD78F9DAAEC1}" dt="2024-06-19T23:44:26.798" v="2246" actId="700"/>
          <ac:spMkLst>
            <pc:docMk/>
            <pc:sldMk cId="773431637" sldId="2146847306"/>
            <ac:spMk id="4" creationId="{5C1F5A83-95E0-DDC5-AFAC-9F7D147BEBB4}"/>
          </ac:spMkLst>
        </pc:spChg>
        <pc:spChg chg="add mod ord">
          <ac:chgData name="Cynthia Cortez" userId="45943c7c-fbf2-4978-9ffa-b9e225124302" providerId="ADAL" clId="{51A22BAA-A101-4BA3-8F81-AD78F9DAAEC1}" dt="2024-06-19T23:44:37.930" v="2247" actId="2711"/>
          <ac:spMkLst>
            <pc:docMk/>
            <pc:sldMk cId="773431637" sldId="2146847306"/>
            <ac:spMk id="5" creationId="{C9AEEE8D-DDD7-1B42-8C68-5AA98DD75B68}"/>
          </ac:spMkLst>
        </pc:spChg>
        <pc:spChg chg="add mod ord">
          <ac:chgData name="Cynthia Cortez" userId="45943c7c-fbf2-4978-9ffa-b9e225124302" providerId="ADAL" clId="{51A22BAA-A101-4BA3-8F81-AD78F9DAAEC1}" dt="2024-06-19T23:44:26.798" v="2246" actId="700"/>
          <ac:spMkLst>
            <pc:docMk/>
            <pc:sldMk cId="773431637" sldId="2146847306"/>
            <ac:spMk id="6" creationId="{FF3C36B1-0024-BEF8-EBE9-D10CDD782383}"/>
          </ac:spMkLst>
        </pc:spChg>
      </pc:sldChg>
      <pc:sldChg chg="addSp delSp modSp new mod ord modNotesTx">
        <pc:chgData name="Cynthia Cortez" userId="45943c7c-fbf2-4978-9ffa-b9e225124302" providerId="ADAL" clId="{51A22BAA-A101-4BA3-8F81-AD78F9DAAEC1}" dt="2024-07-11T20:24:17.944" v="46721" actId="1037"/>
        <pc:sldMkLst>
          <pc:docMk/>
          <pc:sldMk cId="2845971739" sldId="2146847306"/>
        </pc:sldMkLst>
        <pc:spChg chg="mod">
          <ac:chgData name="Cynthia Cortez" userId="45943c7c-fbf2-4978-9ffa-b9e225124302" providerId="ADAL" clId="{51A22BAA-A101-4BA3-8F81-AD78F9DAAEC1}" dt="2024-07-11T19:01:30.876" v="46499" actId="1076"/>
          <ac:spMkLst>
            <pc:docMk/>
            <pc:sldMk cId="2845971739" sldId="2146847306"/>
            <ac:spMk id="2" creationId="{FE07DDFF-E5F7-A6A1-9A83-C636F2635E12}"/>
          </ac:spMkLst>
        </pc:spChg>
        <pc:spChg chg="del">
          <ac:chgData name="Cynthia Cortez" userId="45943c7c-fbf2-4978-9ffa-b9e225124302" providerId="ADAL" clId="{51A22BAA-A101-4BA3-8F81-AD78F9DAAEC1}" dt="2024-06-19T23:47:30.981" v="2424" actId="478"/>
          <ac:spMkLst>
            <pc:docMk/>
            <pc:sldMk cId="2845971739" sldId="2146847306"/>
            <ac:spMk id="3" creationId="{6D277F62-EA0B-3F22-C588-82A0BE5110D0}"/>
          </ac:spMkLst>
        </pc:spChg>
        <pc:spChg chg="add mod">
          <ac:chgData name="Cynthia Cortez" userId="45943c7c-fbf2-4978-9ffa-b9e225124302" providerId="ADAL" clId="{51A22BAA-A101-4BA3-8F81-AD78F9DAAEC1}" dt="2024-07-11T19:01:27.641" v="46498" actId="2085"/>
          <ac:spMkLst>
            <pc:docMk/>
            <pc:sldMk cId="2845971739" sldId="2146847306"/>
            <ac:spMk id="3" creationId="{883AF7CB-FA0E-F286-AFC5-E8BE767BF28E}"/>
          </ac:spMkLst>
        </pc:spChg>
        <pc:spChg chg="add mod">
          <ac:chgData name="Cynthia Cortez" userId="45943c7c-fbf2-4978-9ffa-b9e225124302" providerId="ADAL" clId="{51A22BAA-A101-4BA3-8F81-AD78F9DAAEC1}" dt="2024-06-24T23:46:47.646" v="22063" actId="1037"/>
          <ac:spMkLst>
            <pc:docMk/>
            <pc:sldMk cId="2845971739" sldId="2146847306"/>
            <ac:spMk id="5" creationId="{D587AE20-645A-23F8-786B-E4DBFA96A2EF}"/>
          </ac:spMkLst>
        </pc:spChg>
        <pc:spChg chg="add mod">
          <ac:chgData name="Cynthia Cortez" userId="45943c7c-fbf2-4978-9ffa-b9e225124302" providerId="ADAL" clId="{51A22BAA-A101-4BA3-8F81-AD78F9DAAEC1}" dt="2024-06-26T19:40:59.832" v="29375" actId="1076"/>
          <ac:spMkLst>
            <pc:docMk/>
            <pc:sldMk cId="2845971739" sldId="2146847306"/>
            <ac:spMk id="6" creationId="{9C032F71-0184-C8BB-A98B-12F6C3EC6EAE}"/>
          </ac:spMkLst>
        </pc:spChg>
        <pc:spChg chg="add mod">
          <ac:chgData name="Cynthia Cortez" userId="45943c7c-fbf2-4978-9ffa-b9e225124302" providerId="ADAL" clId="{51A22BAA-A101-4BA3-8F81-AD78F9DAAEC1}" dt="2024-07-11T20:24:17.944" v="46721" actId="1037"/>
          <ac:spMkLst>
            <pc:docMk/>
            <pc:sldMk cId="2845971739" sldId="2146847306"/>
            <ac:spMk id="7" creationId="{69E05856-33C3-B646-C8B8-66E82F4CBBCA}"/>
          </ac:spMkLst>
        </pc:spChg>
        <pc:spChg chg="add mod">
          <ac:chgData name="Cynthia Cortez" userId="45943c7c-fbf2-4978-9ffa-b9e225124302" providerId="ADAL" clId="{51A22BAA-A101-4BA3-8F81-AD78F9DAAEC1}" dt="2024-06-26T19:41:07.736" v="29393" actId="1076"/>
          <ac:spMkLst>
            <pc:docMk/>
            <pc:sldMk cId="2845971739" sldId="2146847306"/>
            <ac:spMk id="11" creationId="{E71B6668-A09B-5FDB-D366-FCB680053918}"/>
          </ac:spMkLst>
        </pc:spChg>
        <pc:spChg chg="add del mod">
          <ac:chgData name="Cynthia Cortez" userId="45943c7c-fbf2-4978-9ffa-b9e225124302" providerId="ADAL" clId="{51A22BAA-A101-4BA3-8F81-AD78F9DAAEC1}" dt="2024-07-11T19:02:18.517" v="46504" actId="478"/>
          <ac:spMkLst>
            <pc:docMk/>
            <pc:sldMk cId="2845971739" sldId="2146847306"/>
            <ac:spMk id="13" creationId="{18CA62A6-132C-2F40-0969-3EC841464392}"/>
          </ac:spMkLst>
        </pc:spChg>
        <pc:picChg chg="add mod">
          <ac:chgData name="Cynthia Cortez" userId="45943c7c-fbf2-4978-9ffa-b9e225124302" providerId="ADAL" clId="{51A22BAA-A101-4BA3-8F81-AD78F9DAAEC1}" dt="2024-06-24T23:46:47.646" v="22063" actId="1037"/>
          <ac:picMkLst>
            <pc:docMk/>
            <pc:sldMk cId="2845971739" sldId="2146847306"/>
            <ac:picMk id="4" creationId="{128F3BAB-DBC0-2BAF-475B-76567B7DF233}"/>
          </ac:picMkLst>
        </pc:picChg>
        <pc:picChg chg="add mod">
          <ac:chgData name="Cynthia Cortez" userId="45943c7c-fbf2-4978-9ffa-b9e225124302" providerId="ADAL" clId="{51A22BAA-A101-4BA3-8F81-AD78F9DAAEC1}" dt="2024-06-26T19:41:03.647" v="29392" actId="1037"/>
          <ac:picMkLst>
            <pc:docMk/>
            <pc:sldMk cId="2845971739" sldId="2146847306"/>
            <ac:picMk id="8" creationId="{291C3DAD-4668-0ACE-4E33-EFE7628C1E13}"/>
          </ac:picMkLst>
        </pc:picChg>
        <pc:picChg chg="add mod">
          <ac:chgData name="Cynthia Cortez" userId="45943c7c-fbf2-4978-9ffa-b9e225124302" providerId="ADAL" clId="{51A22BAA-A101-4BA3-8F81-AD78F9DAAEC1}" dt="2024-06-26T19:41:03.647" v="29392" actId="1037"/>
          <ac:picMkLst>
            <pc:docMk/>
            <pc:sldMk cId="2845971739" sldId="2146847306"/>
            <ac:picMk id="9" creationId="{ACE24FEB-EE67-B748-B6F2-1EC863E8D42C}"/>
          </ac:picMkLst>
        </pc:picChg>
        <pc:picChg chg="add mod">
          <ac:chgData name="Cynthia Cortez" userId="45943c7c-fbf2-4978-9ffa-b9e225124302" providerId="ADAL" clId="{51A22BAA-A101-4BA3-8F81-AD78F9DAAEC1}" dt="2024-06-26T19:41:03.647" v="29392" actId="1037"/>
          <ac:picMkLst>
            <pc:docMk/>
            <pc:sldMk cId="2845971739" sldId="2146847306"/>
            <ac:picMk id="10" creationId="{77A95B80-8DF3-B0C1-03EF-9FABE441674F}"/>
          </ac:picMkLst>
        </pc:picChg>
        <pc:picChg chg="add mod">
          <ac:chgData name="Cynthia Cortez" userId="45943c7c-fbf2-4978-9ffa-b9e225124302" providerId="ADAL" clId="{51A22BAA-A101-4BA3-8F81-AD78F9DAAEC1}" dt="2024-06-20T00:59:55.442" v="4694"/>
          <ac:picMkLst>
            <pc:docMk/>
            <pc:sldMk cId="2845971739" sldId="2146847306"/>
            <ac:picMk id="12" creationId="{805ADF72-9DBF-E76C-7B22-9A37CFD9908D}"/>
          </ac:picMkLst>
        </pc:picChg>
      </pc:sldChg>
      <pc:sldChg chg="addSp delSp modSp new mod ord modAnim modNotesTx">
        <pc:chgData name="Cynthia Cortez" userId="45943c7c-fbf2-4978-9ffa-b9e225124302" providerId="ADAL" clId="{51A22BAA-A101-4BA3-8F81-AD78F9DAAEC1}" dt="2024-07-11T19:15:57.960" v="46694" actId="20577"/>
        <pc:sldMkLst>
          <pc:docMk/>
          <pc:sldMk cId="3519744686" sldId="2146847307"/>
        </pc:sldMkLst>
        <pc:spChg chg="mod">
          <ac:chgData name="Cynthia Cortez" userId="45943c7c-fbf2-4978-9ffa-b9e225124302" providerId="ADAL" clId="{51A22BAA-A101-4BA3-8F81-AD78F9DAAEC1}" dt="2024-07-10T15:56:21.540" v="43467" actId="403"/>
          <ac:spMkLst>
            <pc:docMk/>
            <pc:sldMk cId="3519744686" sldId="2146847307"/>
            <ac:spMk id="2" creationId="{75122FAB-FE27-F40F-B057-F6A5CBCD6B16}"/>
          </ac:spMkLst>
        </pc:spChg>
        <pc:spChg chg="del">
          <ac:chgData name="Cynthia Cortez" userId="45943c7c-fbf2-4978-9ffa-b9e225124302" providerId="ADAL" clId="{51A22BAA-A101-4BA3-8F81-AD78F9DAAEC1}" dt="2024-06-20T00:33:26.220" v="3016" actId="478"/>
          <ac:spMkLst>
            <pc:docMk/>
            <pc:sldMk cId="3519744686" sldId="2146847307"/>
            <ac:spMk id="3" creationId="{BBB32D1F-9F8F-133E-AE83-6945BEFF5F39}"/>
          </ac:spMkLst>
        </pc:spChg>
        <pc:spChg chg="add del mod">
          <ac:chgData name="Cynthia Cortez" userId="45943c7c-fbf2-4978-9ffa-b9e225124302" providerId="ADAL" clId="{51A22BAA-A101-4BA3-8F81-AD78F9DAAEC1}" dt="2024-07-08T16:37:02.082" v="41887" actId="478"/>
          <ac:spMkLst>
            <pc:docMk/>
            <pc:sldMk cId="3519744686" sldId="2146847307"/>
            <ac:spMk id="5" creationId="{3A494BFD-D5AC-B307-4582-2CACE3E37CB6}"/>
          </ac:spMkLst>
        </pc:spChg>
        <pc:spChg chg="add del mod">
          <ac:chgData name="Cynthia Cortez" userId="45943c7c-fbf2-4978-9ffa-b9e225124302" providerId="ADAL" clId="{51A22BAA-A101-4BA3-8F81-AD78F9DAAEC1}" dt="2024-07-08T16:37:02.082" v="41887" actId="478"/>
          <ac:spMkLst>
            <pc:docMk/>
            <pc:sldMk cId="3519744686" sldId="2146847307"/>
            <ac:spMk id="6" creationId="{565CB7CA-1E82-1C22-C45F-9BEDBC44117A}"/>
          </ac:spMkLst>
        </pc:spChg>
        <pc:spChg chg="add del mod">
          <ac:chgData name="Cynthia Cortez" userId="45943c7c-fbf2-4978-9ffa-b9e225124302" providerId="ADAL" clId="{51A22BAA-A101-4BA3-8F81-AD78F9DAAEC1}" dt="2024-07-08T16:37:02.082" v="41887" actId="478"/>
          <ac:spMkLst>
            <pc:docMk/>
            <pc:sldMk cId="3519744686" sldId="2146847307"/>
            <ac:spMk id="7" creationId="{BBEA5EC9-8222-52D3-D500-F7A73DDF3E27}"/>
          </ac:spMkLst>
        </pc:spChg>
        <pc:spChg chg="add del mod">
          <ac:chgData name="Cynthia Cortez" userId="45943c7c-fbf2-4978-9ffa-b9e225124302" providerId="ADAL" clId="{51A22BAA-A101-4BA3-8F81-AD78F9DAAEC1}" dt="2024-07-08T16:37:02.082" v="41887" actId="478"/>
          <ac:spMkLst>
            <pc:docMk/>
            <pc:sldMk cId="3519744686" sldId="2146847307"/>
            <ac:spMk id="8" creationId="{5BA5B1E2-70C8-5486-2C60-529AF40F88B7}"/>
          </ac:spMkLst>
        </pc:spChg>
        <pc:spChg chg="add del mod">
          <ac:chgData name="Cynthia Cortez" userId="45943c7c-fbf2-4978-9ffa-b9e225124302" providerId="ADAL" clId="{51A22BAA-A101-4BA3-8F81-AD78F9DAAEC1}" dt="2024-07-08T16:37:02.082" v="41887" actId="478"/>
          <ac:spMkLst>
            <pc:docMk/>
            <pc:sldMk cId="3519744686" sldId="2146847307"/>
            <ac:spMk id="9" creationId="{FE5EF036-1397-A0E3-C46B-60EBE1B4232A}"/>
          </ac:spMkLst>
        </pc:spChg>
        <pc:spChg chg="add mod">
          <ac:chgData name="Cynthia Cortez" userId="45943c7c-fbf2-4978-9ffa-b9e225124302" providerId="ADAL" clId="{51A22BAA-A101-4BA3-8F81-AD78F9DAAEC1}" dt="2024-07-10T15:55:45.622" v="43459" actId="20577"/>
          <ac:spMkLst>
            <pc:docMk/>
            <pc:sldMk cId="3519744686" sldId="2146847307"/>
            <ac:spMk id="10" creationId="{C817B87B-4B2E-7F3C-D34F-10516490FD4A}"/>
          </ac:spMkLst>
        </pc:spChg>
        <pc:spChg chg="add del">
          <ac:chgData name="Cynthia Cortez" userId="45943c7c-fbf2-4978-9ffa-b9e225124302" providerId="ADAL" clId="{51A22BAA-A101-4BA3-8F81-AD78F9DAAEC1}" dt="2024-07-08T16:37:33.851" v="41964" actId="478"/>
          <ac:spMkLst>
            <pc:docMk/>
            <pc:sldMk cId="3519744686" sldId="2146847307"/>
            <ac:spMk id="11" creationId="{7AC0AB40-B31A-FDF8-92A8-B07782BA4302}"/>
          </ac:spMkLst>
        </pc:spChg>
        <pc:spChg chg="add mod">
          <ac:chgData name="Cynthia Cortez" userId="45943c7c-fbf2-4978-9ffa-b9e225124302" providerId="ADAL" clId="{51A22BAA-A101-4BA3-8F81-AD78F9DAAEC1}" dt="2024-07-10T15:56:10.460" v="43465" actId="1076"/>
          <ac:spMkLst>
            <pc:docMk/>
            <pc:sldMk cId="3519744686" sldId="2146847307"/>
            <ac:spMk id="12" creationId="{A961C50D-4E8D-E524-B5F1-2234058D82DF}"/>
          </ac:spMkLst>
        </pc:spChg>
        <pc:graphicFrameChg chg="add mod modGraphic">
          <ac:chgData name="Cynthia Cortez" userId="45943c7c-fbf2-4978-9ffa-b9e225124302" providerId="ADAL" clId="{51A22BAA-A101-4BA3-8F81-AD78F9DAAEC1}" dt="2024-07-11T19:15:57.960" v="46694" actId="20577"/>
          <ac:graphicFrameMkLst>
            <pc:docMk/>
            <pc:sldMk cId="3519744686" sldId="2146847307"/>
            <ac:graphicFrameMk id="4" creationId="{3079CA8B-4E76-8BF2-8064-A7F483691676}"/>
          </ac:graphicFrameMkLst>
        </pc:graphicFrameChg>
        <pc:picChg chg="add mod">
          <ac:chgData name="Cynthia Cortez" userId="45943c7c-fbf2-4978-9ffa-b9e225124302" providerId="ADAL" clId="{51A22BAA-A101-4BA3-8F81-AD78F9DAAEC1}" dt="2024-06-21T17:58:03.169" v="18547"/>
          <ac:picMkLst>
            <pc:docMk/>
            <pc:sldMk cId="3519744686" sldId="2146847307"/>
            <ac:picMk id="3" creationId="{4A7CE000-9AEC-2676-C9E2-6827AEA0D9FF}"/>
          </ac:picMkLst>
        </pc:picChg>
      </pc:sldChg>
      <pc:sldChg chg="new del">
        <pc:chgData name="Cynthia Cortez" userId="45943c7c-fbf2-4978-9ffa-b9e225124302" providerId="ADAL" clId="{51A22BAA-A101-4BA3-8F81-AD78F9DAAEC1}" dt="2024-06-20T22:02:30.206" v="6397" actId="47"/>
        <pc:sldMkLst>
          <pc:docMk/>
          <pc:sldMk cId="1745743269" sldId="2146847308"/>
        </pc:sldMkLst>
      </pc:sldChg>
      <pc:sldChg chg="addSp delSp modSp new add del mod ord modNotesTx">
        <pc:chgData name="Cynthia Cortez" userId="45943c7c-fbf2-4978-9ffa-b9e225124302" providerId="ADAL" clId="{51A22BAA-A101-4BA3-8F81-AD78F9DAAEC1}" dt="2024-07-11T19:02:58.536" v="46568" actId="1076"/>
        <pc:sldMkLst>
          <pc:docMk/>
          <pc:sldMk cId="3189495837" sldId="2146847309"/>
        </pc:sldMkLst>
        <pc:spChg chg="del">
          <ac:chgData name="Cynthia Cortez" userId="45943c7c-fbf2-4978-9ffa-b9e225124302" providerId="ADAL" clId="{51A22BAA-A101-4BA3-8F81-AD78F9DAAEC1}" dt="2024-06-20T00:38:12.388" v="3379" actId="478"/>
          <ac:spMkLst>
            <pc:docMk/>
            <pc:sldMk cId="3189495837" sldId="2146847309"/>
            <ac:spMk id="2" creationId="{12BF03DA-41EE-15A9-F08F-ED2DC7FC12F7}"/>
          </ac:spMkLst>
        </pc:spChg>
        <pc:spChg chg="add mod">
          <ac:chgData name="Cynthia Cortez" userId="45943c7c-fbf2-4978-9ffa-b9e225124302" providerId="ADAL" clId="{51A22BAA-A101-4BA3-8F81-AD78F9DAAEC1}" dt="2024-07-11T19:02:44.606" v="46567" actId="115"/>
          <ac:spMkLst>
            <pc:docMk/>
            <pc:sldMk cId="3189495837" sldId="2146847309"/>
            <ac:spMk id="3" creationId="{35695B08-94E3-F4C0-5FF5-FAA32C3230F3}"/>
          </ac:spMkLst>
        </pc:spChg>
        <pc:spChg chg="del">
          <ac:chgData name="Cynthia Cortez" userId="45943c7c-fbf2-4978-9ffa-b9e225124302" providerId="ADAL" clId="{51A22BAA-A101-4BA3-8F81-AD78F9DAAEC1}" dt="2024-06-20T00:38:18.386" v="3381" actId="478"/>
          <ac:spMkLst>
            <pc:docMk/>
            <pc:sldMk cId="3189495837" sldId="2146847309"/>
            <ac:spMk id="3" creationId="{39BE4FEA-A6DB-AAE0-2FB3-82886CB665FB}"/>
          </ac:spMkLst>
        </pc:spChg>
        <pc:spChg chg="add mod">
          <ac:chgData name="Cynthia Cortez" userId="45943c7c-fbf2-4978-9ffa-b9e225124302" providerId="ADAL" clId="{51A22BAA-A101-4BA3-8F81-AD78F9DAAEC1}" dt="2024-07-08T16:33:13.997" v="41666" actId="404"/>
          <ac:spMkLst>
            <pc:docMk/>
            <pc:sldMk cId="3189495837" sldId="2146847309"/>
            <ac:spMk id="5" creationId="{5DBE2E97-8BC8-8A8A-FB19-F6A8373D77B4}"/>
          </ac:spMkLst>
        </pc:spChg>
        <pc:spChg chg="add del mod">
          <ac:chgData name="Cynthia Cortez" userId="45943c7c-fbf2-4978-9ffa-b9e225124302" providerId="ADAL" clId="{51A22BAA-A101-4BA3-8F81-AD78F9DAAEC1}" dt="2024-06-24T23:19:51.709" v="19184" actId="478"/>
          <ac:spMkLst>
            <pc:docMk/>
            <pc:sldMk cId="3189495837" sldId="2146847309"/>
            <ac:spMk id="6" creationId="{987D73AC-EF5C-C004-0B0E-1A2DD9DC017A}"/>
          </ac:spMkLst>
        </pc:spChg>
        <pc:spChg chg="add mod">
          <ac:chgData name="Cynthia Cortez" userId="45943c7c-fbf2-4978-9ffa-b9e225124302" providerId="ADAL" clId="{51A22BAA-A101-4BA3-8F81-AD78F9DAAEC1}" dt="2024-06-26T19:44:00.144" v="29478" actId="207"/>
          <ac:spMkLst>
            <pc:docMk/>
            <pc:sldMk cId="3189495837" sldId="2146847309"/>
            <ac:spMk id="6" creationId="{AE48E6B3-BF32-CB48-5E98-68CCAA6ED599}"/>
          </ac:spMkLst>
        </pc:spChg>
        <pc:spChg chg="add mod">
          <ac:chgData name="Cynthia Cortez" userId="45943c7c-fbf2-4978-9ffa-b9e225124302" providerId="ADAL" clId="{51A22BAA-A101-4BA3-8F81-AD78F9DAAEC1}" dt="2024-06-26T19:44:00.144" v="29478" actId="207"/>
          <ac:spMkLst>
            <pc:docMk/>
            <pc:sldMk cId="3189495837" sldId="2146847309"/>
            <ac:spMk id="7" creationId="{1AD51A17-AB87-593B-C550-E3C7B7DFB6AE}"/>
          </ac:spMkLst>
        </pc:spChg>
        <pc:grpChg chg="add mod">
          <ac:chgData name="Cynthia Cortez" userId="45943c7c-fbf2-4978-9ffa-b9e225124302" providerId="ADAL" clId="{51A22BAA-A101-4BA3-8F81-AD78F9DAAEC1}" dt="2024-07-11T19:02:58.536" v="46568" actId="1076"/>
          <ac:grpSpMkLst>
            <pc:docMk/>
            <pc:sldMk cId="3189495837" sldId="2146847309"/>
            <ac:grpSpMk id="2" creationId="{575E1E9E-DED3-96AA-6EE5-406A9A89A033}"/>
          </ac:grpSpMkLst>
        </pc:grpChg>
        <pc:graphicFrameChg chg="add mod modGraphic">
          <ac:chgData name="Cynthia Cortez" userId="45943c7c-fbf2-4978-9ffa-b9e225124302" providerId="ADAL" clId="{51A22BAA-A101-4BA3-8F81-AD78F9DAAEC1}" dt="2024-06-26T19:42:28.441" v="29438"/>
          <ac:graphicFrameMkLst>
            <pc:docMk/>
            <pc:sldMk cId="3189495837" sldId="2146847309"/>
            <ac:graphicFrameMk id="4" creationId="{A19FE558-9A26-B8F1-84E7-C6552F12D705}"/>
          </ac:graphicFrameMkLst>
        </pc:graphicFrameChg>
      </pc:sldChg>
      <pc:sldChg chg="addSp delSp modSp new add del mod ord setBg delAnim modAnim modShow modNotesTx">
        <pc:chgData name="Cynthia Cortez" userId="45943c7c-fbf2-4978-9ffa-b9e225124302" providerId="ADAL" clId="{51A22BAA-A101-4BA3-8F81-AD78F9DAAEC1}" dt="2024-07-11T19:05:14.037" v="46630" actId="207"/>
        <pc:sldMkLst>
          <pc:docMk/>
          <pc:sldMk cId="934754123" sldId="2146847310"/>
        </pc:sldMkLst>
        <pc:spChg chg="mod">
          <ac:chgData name="Cynthia Cortez" userId="45943c7c-fbf2-4978-9ffa-b9e225124302" providerId="ADAL" clId="{51A22BAA-A101-4BA3-8F81-AD78F9DAAEC1}" dt="2024-06-26T19:19:09.099" v="28703" actId="207"/>
          <ac:spMkLst>
            <pc:docMk/>
            <pc:sldMk cId="934754123" sldId="2146847310"/>
            <ac:spMk id="2" creationId="{0C352872-6712-5A64-9644-6FF042928EF3}"/>
          </ac:spMkLst>
        </pc:spChg>
        <pc:spChg chg="add del mod">
          <ac:chgData name="Cynthia Cortez" userId="45943c7c-fbf2-4978-9ffa-b9e225124302" providerId="ADAL" clId="{51A22BAA-A101-4BA3-8F81-AD78F9DAAEC1}" dt="2024-07-10T16:17:42.058" v="44031" actId="478"/>
          <ac:spMkLst>
            <pc:docMk/>
            <pc:sldMk cId="934754123" sldId="2146847310"/>
            <ac:spMk id="3" creationId="{511C3084-4B0A-AE5B-50F1-8D685A7FBC9C}"/>
          </ac:spMkLst>
        </pc:spChg>
        <pc:spChg chg="add mod">
          <ac:chgData name="Cynthia Cortez" userId="45943c7c-fbf2-4978-9ffa-b9e225124302" providerId="ADAL" clId="{51A22BAA-A101-4BA3-8F81-AD78F9DAAEC1}" dt="2024-07-11T19:05:14.037" v="46630" actId="207"/>
          <ac:spMkLst>
            <pc:docMk/>
            <pc:sldMk cId="934754123" sldId="2146847310"/>
            <ac:spMk id="3" creationId="{AA450F7F-D35A-9892-C6EA-2E030CA2E35E}"/>
          </ac:spMkLst>
        </pc:spChg>
        <pc:spChg chg="del mod">
          <ac:chgData name="Cynthia Cortez" userId="45943c7c-fbf2-4978-9ffa-b9e225124302" providerId="ADAL" clId="{51A22BAA-A101-4BA3-8F81-AD78F9DAAEC1}" dt="2024-06-20T00:43:24.022" v="3782" actId="478"/>
          <ac:spMkLst>
            <pc:docMk/>
            <pc:sldMk cId="934754123" sldId="2146847310"/>
            <ac:spMk id="3" creationId="{AABB020D-AE17-0F78-CEAD-0CCDE17D3F4A}"/>
          </ac:spMkLst>
        </pc:spChg>
        <pc:graphicFrameChg chg="add del mod modGraphic">
          <ac:chgData name="Cynthia Cortez" userId="45943c7c-fbf2-4978-9ffa-b9e225124302" providerId="ADAL" clId="{51A22BAA-A101-4BA3-8F81-AD78F9DAAEC1}" dt="2024-07-10T16:17:38.616" v="44030" actId="478"/>
          <ac:graphicFrameMkLst>
            <pc:docMk/>
            <pc:sldMk cId="934754123" sldId="2146847310"/>
            <ac:graphicFrameMk id="4" creationId="{209FA795-0CEE-8983-1A46-44895DF85482}"/>
          </ac:graphicFrameMkLst>
        </pc:graphicFrameChg>
        <pc:picChg chg="add del mod">
          <ac:chgData name="Cynthia Cortez" userId="45943c7c-fbf2-4978-9ffa-b9e225124302" providerId="ADAL" clId="{51A22BAA-A101-4BA3-8F81-AD78F9DAAEC1}" dt="2024-06-26T19:19:26.547" v="28707" actId="478"/>
          <ac:picMkLst>
            <pc:docMk/>
            <pc:sldMk cId="934754123" sldId="2146847310"/>
            <ac:picMk id="5" creationId="{BD1F6FCB-DC07-F68A-CDC5-F4D597EC5129}"/>
          </ac:picMkLst>
        </pc:picChg>
        <pc:picChg chg="add mod ord">
          <ac:chgData name="Cynthia Cortez" userId="45943c7c-fbf2-4978-9ffa-b9e225124302" providerId="ADAL" clId="{51A22BAA-A101-4BA3-8F81-AD78F9DAAEC1}" dt="2024-07-10T16:17:21.771" v="44028" actId="167"/>
          <ac:picMkLst>
            <pc:docMk/>
            <pc:sldMk cId="934754123" sldId="2146847310"/>
            <ac:picMk id="6" creationId="{DAFAC3A9-B5B1-87B3-E719-05ABFE248F35}"/>
          </ac:picMkLst>
        </pc:picChg>
        <pc:cxnChg chg="add mod">
          <ac:chgData name="Cynthia Cortez" userId="45943c7c-fbf2-4978-9ffa-b9e225124302" providerId="ADAL" clId="{51A22BAA-A101-4BA3-8F81-AD78F9DAAEC1}" dt="2024-07-11T19:04:49.994" v="46627" actId="208"/>
          <ac:cxnSpMkLst>
            <pc:docMk/>
            <pc:sldMk cId="934754123" sldId="2146847310"/>
            <ac:cxnSpMk id="7" creationId="{8903C2BD-B26F-7C42-D91F-96C1F1B76701}"/>
          </ac:cxnSpMkLst>
        </pc:cxnChg>
      </pc:sldChg>
      <pc:sldChg chg="addSp delSp modSp new add del mod ord setBg modShow">
        <pc:chgData name="Cynthia Cortez" userId="45943c7c-fbf2-4978-9ffa-b9e225124302" providerId="ADAL" clId="{51A22BAA-A101-4BA3-8F81-AD78F9DAAEC1}" dt="2024-07-11T17:31:20.846" v="44685" actId="2696"/>
        <pc:sldMkLst>
          <pc:docMk/>
          <pc:sldMk cId="1914946470" sldId="2146847311"/>
        </pc:sldMkLst>
        <pc:spChg chg="mod">
          <ac:chgData name="Cynthia Cortez" userId="45943c7c-fbf2-4978-9ffa-b9e225124302" providerId="ADAL" clId="{51A22BAA-A101-4BA3-8F81-AD78F9DAAEC1}" dt="2024-06-20T00:54:38.288" v="4445" actId="14100"/>
          <ac:spMkLst>
            <pc:docMk/>
            <pc:sldMk cId="1914946470" sldId="2146847311"/>
            <ac:spMk id="2" creationId="{0FD2ED9C-EB10-4DE8-FDEE-70CD8D8D35BD}"/>
          </ac:spMkLst>
        </pc:spChg>
        <pc:spChg chg="add del mod">
          <ac:chgData name="Cynthia Cortez" userId="45943c7c-fbf2-4978-9ffa-b9e225124302" providerId="ADAL" clId="{51A22BAA-A101-4BA3-8F81-AD78F9DAAEC1}" dt="2024-06-20T00:54:38.288" v="4445" actId="14100"/>
          <ac:spMkLst>
            <pc:docMk/>
            <pc:sldMk cId="1914946470" sldId="2146847311"/>
            <ac:spMk id="3" creationId="{453B9120-09D5-D37B-43A4-56FB55BAC8EC}"/>
          </ac:spMkLst>
        </pc:spChg>
        <pc:spChg chg="add mod">
          <ac:chgData name="Cynthia Cortez" userId="45943c7c-fbf2-4978-9ffa-b9e225124302" providerId="ADAL" clId="{51A22BAA-A101-4BA3-8F81-AD78F9DAAEC1}" dt="2024-06-20T22:35:20.498" v="8850" actId="403"/>
          <ac:spMkLst>
            <pc:docMk/>
            <pc:sldMk cId="1914946470" sldId="2146847311"/>
            <ac:spMk id="6" creationId="{A8D6E266-7D79-A43D-209F-709C641E67E3}"/>
          </ac:spMkLst>
        </pc:spChg>
        <pc:spChg chg="add del">
          <ac:chgData name="Cynthia Cortez" userId="45943c7c-fbf2-4978-9ffa-b9e225124302" providerId="ADAL" clId="{51A22BAA-A101-4BA3-8F81-AD78F9DAAEC1}" dt="2024-06-20T00:53:52.426" v="4402" actId="26606"/>
          <ac:spMkLst>
            <pc:docMk/>
            <pc:sldMk cId="1914946470" sldId="2146847311"/>
            <ac:spMk id="10" creationId="{A4AC5506-6312-4701-8D3C-40187889A947}"/>
          </ac:spMkLst>
        </pc:spChg>
        <pc:picChg chg="add mod">
          <ac:chgData name="Cynthia Cortez" userId="45943c7c-fbf2-4978-9ffa-b9e225124302" providerId="ADAL" clId="{51A22BAA-A101-4BA3-8F81-AD78F9DAAEC1}" dt="2024-06-26T19:37:18.291" v="28867" actId="1036"/>
          <ac:picMkLst>
            <pc:docMk/>
            <pc:sldMk cId="1914946470" sldId="2146847311"/>
            <ac:picMk id="5" creationId="{F5DB2D1B-4062-71A2-8B8F-D154024B2DE5}"/>
          </ac:picMkLst>
        </pc:picChg>
      </pc:sldChg>
      <pc:sldChg chg="addSp delSp modSp add mod ord modNotesTx">
        <pc:chgData name="Cynthia Cortez" userId="45943c7c-fbf2-4978-9ffa-b9e225124302" providerId="ADAL" clId="{51A22BAA-A101-4BA3-8F81-AD78F9DAAEC1}" dt="2024-07-10T17:28:19.119" v="44624" actId="21"/>
        <pc:sldMkLst>
          <pc:docMk/>
          <pc:sldMk cId="2215164560" sldId="2146847312"/>
        </pc:sldMkLst>
        <pc:spChg chg="mod">
          <ac:chgData name="Cynthia Cortez" userId="45943c7c-fbf2-4978-9ffa-b9e225124302" providerId="ADAL" clId="{51A22BAA-A101-4BA3-8F81-AD78F9DAAEC1}" dt="2024-07-10T17:27:46.591" v="44617" actId="120"/>
          <ac:spMkLst>
            <pc:docMk/>
            <pc:sldMk cId="2215164560" sldId="2146847312"/>
            <ac:spMk id="2" creationId="{F0B21795-523C-6812-7A15-105FBC285D89}"/>
          </ac:spMkLst>
        </pc:spChg>
        <pc:spChg chg="add del mod">
          <ac:chgData name="Cynthia Cortez" userId="45943c7c-fbf2-4978-9ffa-b9e225124302" providerId="ADAL" clId="{51A22BAA-A101-4BA3-8F81-AD78F9DAAEC1}" dt="2024-06-20T21:39:34.426" v="5830" actId="478"/>
          <ac:spMkLst>
            <pc:docMk/>
            <pc:sldMk cId="2215164560" sldId="2146847312"/>
            <ac:spMk id="5" creationId="{5CB1861C-724C-2D36-3153-40F5257CB9E2}"/>
          </ac:spMkLst>
        </pc:spChg>
        <pc:spChg chg="add mod">
          <ac:chgData name="Cynthia Cortez" userId="45943c7c-fbf2-4978-9ffa-b9e225124302" providerId="ADAL" clId="{51A22BAA-A101-4BA3-8F81-AD78F9DAAEC1}" dt="2024-07-10T17:27:57.750" v="44621" actId="2085"/>
          <ac:spMkLst>
            <pc:docMk/>
            <pc:sldMk cId="2215164560" sldId="2146847312"/>
            <ac:spMk id="7" creationId="{C2A47ED3-1A2B-26E1-F55A-B085C19646E4}"/>
          </ac:spMkLst>
        </pc:spChg>
        <pc:spChg chg="add mod">
          <ac:chgData name="Cynthia Cortez" userId="45943c7c-fbf2-4978-9ffa-b9e225124302" providerId="ADAL" clId="{51A22BAA-A101-4BA3-8F81-AD78F9DAAEC1}" dt="2024-06-20T22:15:02.547" v="7235" actId="20577"/>
          <ac:spMkLst>
            <pc:docMk/>
            <pc:sldMk cId="2215164560" sldId="2146847312"/>
            <ac:spMk id="8" creationId="{0B89632D-E8F2-A6FD-137E-BE35BCD37F2C}"/>
          </ac:spMkLst>
        </pc:spChg>
        <pc:spChg chg="add mod">
          <ac:chgData name="Cynthia Cortez" userId="45943c7c-fbf2-4978-9ffa-b9e225124302" providerId="ADAL" clId="{51A22BAA-A101-4BA3-8F81-AD78F9DAAEC1}" dt="2024-07-10T16:34:08.300" v="44552" actId="14100"/>
          <ac:spMkLst>
            <pc:docMk/>
            <pc:sldMk cId="2215164560" sldId="2146847312"/>
            <ac:spMk id="10" creationId="{A7D5936A-BC3B-BC7F-AF54-A23A23D49A51}"/>
          </ac:spMkLst>
        </pc:spChg>
        <pc:spChg chg="add mod">
          <ac:chgData name="Cynthia Cortez" userId="45943c7c-fbf2-4978-9ffa-b9e225124302" providerId="ADAL" clId="{51A22BAA-A101-4BA3-8F81-AD78F9DAAEC1}" dt="2024-06-20T22:04:27.116" v="6562" actId="1076"/>
          <ac:spMkLst>
            <pc:docMk/>
            <pc:sldMk cId="2215164560" sldId="2146847312"/>
            <ac:spMk id="11" creationId="{406F5FDC-3FE6-2172-497D-1F43C1087F21}"/>
          </ac:spMkLst>
        </pc:spChg>
        <pc:spChg chg="add mod">
          <ac:chgData name="Cynthia Cortez" userId="45943c7c-fbf2-4978-9ffa-b9e225124302" providerId="ADAL" clId="{51A22BAA-A101-4BA3-8F81-AD78F9DAAEC1}" dt="2024-07-10T16:34:10.527" v="44553" actId="14100"/>
          <ac:spMkLst>
            <pc:docMk/>
            <pc:sldMk cId="2215164560" sldId="2146847312"/>
            <ac:spMk id="12" creationId="{7298B55F-845D-66F9-B581-D87E4CBC5C37}"/>
          </ac:spMkLst>
        </pc:spChg>
        <pc:graphicFrameChg chg="add mod modGraphic">
          <ac:chgData name="Cynthia Cortez" userId="45943c7c-fbf2-4978-9ffa-b9e225124302" providerId="ADAL" clId="{51A22BAA-A101-4BA3-8F81-AD78F9DAAEC1}" dt="2024-06-20T21:42:50.824" v="6139" actId="20577"/>
          <ac:graphicFrameMkLst>
            <pc:docMk/>
            <pc:sldMk cId="2215164560" sldId="2146847312"/>
            <ac:graphicFrameMk id="4" creationId="{A3346244-7F1E-3148-B16C-AFCE92284201}"/>
          </ac:graphicFrameMkLst>
        </pc:graphicFrameChg>
        <pc:graphicFrameChg chg="del mod modGraphic">
          <ac:chgData name="Cynthia Cortez" userId="45943c7c-fbf2-4978-9ffa-b9e225124302" providerId="ADAL" clId="{51A22BAA-A101-4BA3-8F81-AD78F9DAAEC1}" dt="2024-06-20T21:37:23.605" v="5644" actId="478"/>
          <ac:graphicFrameMkLst>
            <pc:docMk/>
            <pc:sldMk cId="2215164560" sldId="2146847312"/>
            <ac:graphicFrameMk id="6" creationId="{012386CC-D05E-0DE0-5CA1-17CBD343E0E7}"/>
          </ac:graphicFrameMkLst>
        </pc:graphicFrameChg>
        <pc:picChg chg="add del mod">
          <ac:chgData name="Cynthia Cortez" userId="45943c7c-fbf2-4978-9ffa-b9e225124302" providerId="ADAL" clId="{51A22BAA-A101-4BA3-8F81-AD78F9DAAEC1}" dt="2024-07-10T17:28:19.119" v="44624" actId="21"/>
          <ac:picMkLst>
            <pc:docMk/>
            <pc:sldMk cId="2215164560" sldId="2146847312"/>
            <ac:picMk id="6" creationId="{3217090B-2637-D066-BA9F-F8717CDA43E7}"/>
          </ac:picMkLst>
        </pc:picChg>
      </pc:sldChg>
      <pc:sldChg chg="addSp delSp modSp add mod ord modShow">
        <pc:chgData name="Cynthia Cortez" userId="45943c7c-fbf2-4978-9ffa-b9e225124302" providerId="ADAL" clId="{51A22BAA-A101-4BA3-8F81-AD78F9DAAEC1}" dt="2024-07-10T17:28:26.973" v="44627" actId="478"/>
        <pc:sldMkLst>
          <pc:docMk/>
          <pc:sldMk cId="2382046618" sldId="2146847313"/>
        </pc:sldMkLst>
        <pc:spChg chg="mod">
          <ac:chgData name="Cynthia Cortez" userId="45943c7c-fbf2-4978-9ffa-b9e225124302" providerId="ADAL" clId="{51A22BAA-A101-4BA3-8F81-AD78F9DAAEC1}" dt="2024-06-27T17:51:12.210" v="36426" actId="20577"/>
          <ac:spMkLst>
            <pc:docMk/>
            <pc:sldMk cId="2382046618" sldId="2146847313"/>
            <ac:spMk id="2" creationId="{F0B21795-523C-6812-7A15-105FBC285D89}"/>
          </ac:spMkLst>
        </pc:spChg>
        <pc:graphicFrameChg chg="add mod modGraphic">
          <ac:chgData name="Cynthia Cortez" userId="45943c7c-fbf2-4978-9ffa-b9e225124302" providerId="ADAL" clId="{51A22BAA-A101-4BA3-8F81-AD78F9DAAEC1}" dt="2024-07-10T16:34:15.520" v="44554"/>
          <ac:graphicFrameMkLst>
            <pc:docMk/>
            <pc:sldMk cId="2382046618" sldId="2146847313"/>
            <ac:graphicFrameMk id="3" creationId="{B9165307-5575-1DF1-F2A0-7817E7E71EF0}"/>
          </ac:graphicFrameMkLst>
        </pc:graphicFrameChg>
        <pc:graphicFrameChg chg="del">
          <ac:chgData name="Cynthia Cortez" userId="45943c7c-fbf2-4978-9ffa-b9e225124302" providerId="ADAL" clId="{51A22BAA-A101-4BA3-8F81-AD78F9DAAEC1}" dt="2024-06-20T22:05:28.726" v="6617" actId="478"/>
          <ac:graphicFrameMkLst>
            <pc:docMk/>
            <pc:sldMk cId="2382046618" sldId="2146847313"/>
            <ac:graphicFrameMk id="6" creationId="{012386CC-D05E-0DE0-5CA1-17CBD343E0E7}"/>
          </ac:graphicFrameMkLst>
        </pc:graphicFrameChg>
        <pc:picChg chg="add del mod">
          <ac:chgData name="Cynthia Cortez" userId="45943c7c-fbf2-4978-9ffa-b9e225124302" providerId="ADAL" clId="{51A22BAA-A101-4BA3-8F81-AD78F9DAAEC1}" dt="2024-07-10T17:28:26.973" v="44627" actId="478"/>
          <ac:picMkLst>
            <pc:docMk/>
            <pc:sldMk cId="2382046618" sldId="2146847313"/>
            <ac:picMk id="6" creationId="{3217090B-2637-D066-BA9F-F8717CDA43E7}"/>
          </ac:picMkLst>
        </pc:picChg>
      </pc:sldChg>
      <pc:sldChg chg="addSp modSp new mod modNotesTx">
        <pc:chgData name="Cynthia Cortez" userId="45943c7c-fbf2-4978-9ffa-b9e225124302" providerId="ADAL" clId="{51A22BAA-A101-4BA3-8F81-AD78F9DAAEC1}" dt="2024-07-08T17:14:37.759" v="43416"/>
        <pc:sldMkLst>
          <pc:docMk/>
          <pc:sldMk cId="3364453968" sldId="2146847314"/>
        </pc:sldMkLst>
        <pc:spChg chg="mod">
          <ac:chgData name="Cynthia Cortez" userId="45943c7c-fbf2-4978-9ffa-b9e225124302" providerId="ADAL" clId="{51A22BAA-A101-4BA3-8F81-AD78F9DAAEC1}" dt="2024-07-02T21:49:59.445" v="41036" actId="1076"/>
          <ac:spMkLst>
            <pc:docMk/>
            <pc:sldMk cId="3364453968" sldId="2146847314"/>
            <ac:spMk id="2" creationId="{93A0B06C-65C7-EE9E-C94B-C98285FEDA04}"/>
          </ac:spMkLst>
        </pc:spChg>
        <pc:spChg chg="mod">
          <ac:chgData name="Cynthia Cortez" userId="45943c7c-fbf2-4978-9ffa-b9e225124302" providerId="ADAL" clId="{51A22BAA-A101-4BA3-8F81-AD78F9DAAEC1}" dt="2024-07-02T21:59:44.829" v="41503" actId="404"/>
          <ac:spMkLst>
            <pc:docMk/>
            <pc:sldMk cId="3364453968" sldId="2146847314"/>
            <ac:spMk id="3" creationId="{063328F5-E89C-76B4-C27E-7BE24EB5F4B5}"/>
          </ac:spMkLst>
        </pc:spChg>
        <pc:picChg chg="add mod">
          <ac:chgData name="Cynthia Cortez" userId="45943c7c-fbf2-4978-9ffa-b9e225124302" providerId="ADAL" clId="{51A22BAA-A101-4BA3-8F81-AD78F9DAAEC1}" dt="2024-07-02T22:00:37.945" v="41513"/>
          <ac:picMkLst>
            <pc:docMk/>
            <pc:sldMk cId="3364453968" sldId="2146847314"/>
            <ac:picMk id="4" creationId="{6EAE39C4-A2D6-0224-83D8-EF9AAD90B01B}"/>
          </ac:picMkLst>
        </pc:picChg>
      </pc:sldChg>
      <pc:sldChg chg="addSp delSp modSp new mod ord modNotesTx">
        <pc:chgData name="Cynthia Cortez" userId="45943c7c-fbf2-4978-9ffa-b9e225124302" providerId="ADAL" clId="{51A22BAA-A101-4BA3-8F81-AD78F9DAAEC1}" dt="2024-07-01T16:52:56.065" v="36844"/>
        <pc:sldMkLst>
          <pc:docMk/>
          <pc:sldMk cId="1031152471" sldId="2146847315"/>
        </pc:sldMkLst>
        <pc:spChg chg="del mod">
          <ac:chgData name="Cynthia Cortez" userId="45943c7c-fbf2-4978-9ffa-b9e225124302" providerId="ADAL" clId="{51A22BAA-A101-4BA3-8F81-AD78F9DAAEC1}" dt="2024-06-20T22:25:20.192" v="7901" actId="478"/>
          <ac:spMkLst>
            <pc:docMk/>
            <pc:sldMk cId="1031152471" sldId="2146847315"/>
            <ac:spMk id="2" creationId="{99E88F3D-86DF-1DA1-FA54-CC4C288CC6C5}"/>
          </ac:spMkLst>
        </pc:spChg>
        <pc:spChg chg="del">
          <ac:chgData name="Cynthia Cortez" userId="45943c7c-fbf2-4978-9ffa-b9e225124302" providerId="ADAL" clId="{51A22BAA-A101-4BA3-8F81-AD78F9DAAEC1}" dt="2024-06-20T22:21:02.895" v="7528" actId="478"/>
          <ac:spMkLst>
            <pc:docMk/>
            <pc:sldMk cId="1031152471" sldId="2146847315"/>
            <ac:spMk id="3" creationId="{CFBE8D41-0E47-5195-1D97-E09525BD130F}"/>
          </ac:spMkLst>
        </pc:spChg>
        <pc:spChg chg="add mod">
          <ac:chgData name="Cynthia Cortez" userId="45943c7c-fbf2-4978-9ffa-b9e225124302" providerId="ADAL" clId="{51A22BAA-A101-4BA3-8F81-AD78F9DAAEC1}" dt="2024-06-24T23:23:01.088" v="19547" actId="14100"/>
          <ac:spMkLst>
            <pc:docMk/>
            <pc:sldMk cId="1031152471" sldId="2146847315"/>
            <ac:spMk id="7" creationId="{D8EDCB03-7091-BF7F-AA81-CFD43D961763}"/>
          </ac:spMkLst>
        </pc:spChg>
        <pc:graphicFrameChg chg="add del modGraphic">
          <ac:chgData name="Cynthia Cortez" userId="45943c7c-fbf2-4978-9ffa-b9e225124302" providerId="ADAL" clId="{51A22BAA-A101-4BA3-8F81-AD78F9DAAEC1}" dt="2024-06-20T22:21:26.787" v="7530" actId="478"/>
          <ac:graphicFrameMkLst>
            <pc:docMk/>
            <pc:sldMk cId="1031152471" sldId="2146847315"/>
            <ac:graphicFrameMk id="4" creationId="{928A0DD0-1502-DC65-E119-72B6AC1E9C31}"/>
          </ac:graphicFrameMkLst>
        </pc:graphicFrameChg>
        <pc:graphicFrameChg chg="add mod modGraphic">
          <ac:chgData name="Cynthia Cortez" userId="45943c7c-fbf2-4978-9ffa-b9e225124302" providerId="ADAL" clId="{51A22BAA-A101-4BA3-8F81-AD78F9DAAEC1}" dt="2024-06-28T23:25:21.020" v="36839" actId="20577"/>
          <ac:graphicFrameMkLst>
            <pc:docMk/>
            <pc:sldMk cId="1031152471" sldId="2146847315"/>
            <ac:graphicFrameMk id="5" creationId="{B363E53A-79CC-FB28-7D55-EAEC75E73C13}"/>
          </ac:graphicFrameMkLst>
        </pc:graphicFrameChg>
        <pc:graphicFrameChg chg="add del mod modGraphic">
          <ac:chgData name="Cynthia Cortez" userId="45943c7c-fbf2-4978-9ffa-b9e225124302" providerId="ADAL" clId="{51A22BAA-A101-4BA3-8F81-AD78F9DAAEC1}" dt="2024-06-26T19:44:40.359" v="29491" actId="478"/>
          <ac:graphicFrameMkLst>
            <pc:docMk/>
            <pc:sldMk cId="1031152471" sldId="2146847315"/>
            <ac:graphicFrameMk id="8" creationId="{F0B11C98-C024-3190-4115-7C65ED9375B9}"/>
          </ac:graphicFrameMkLst>
        </pc:graphicFrameChg>
        <pc:picChg chg="add mod">
          <ac:chgData name="Cynthia Cortez" userId="45943c7c-fbf2-4978-9ffa-b9e225124302" providerId="ADAL" clId="{51A22BAA-A101-4BA3-8F81-AD78F9DAAEC1}" dt="2024-06-26T20:26:24.534" v="30049"/>
          <ac:picMkLst>
            <pc:docMk/>
            <pc:sldMk cId="1031152471" sldId="2146847315"/>
            <ac:picMk id="2" creationId="{56FDA967-4827-6F4F-85E0-1BAB67803893}"/>
          </ac:picMkLst>
        </pc:picChg>
        <pc:picChg chg="add mod">
          <ac:chgData name="Cynthia Cortez" userId="45943c7c-fbf2-4978-9ffa-b9e225124302" providerId="ADAL" clId="{51A22BAA-A101-4BA3-8F81-AD78F9DAAEC1}" dt="2024-06-26T20:27:22.896" v="30062" actId="1076"/>
          <ac:picMkLst>
            <pc:docMk/>
            <pc:sldMk cId="1031152471" sldId="2146847315"/>
            <ac:picMk id="3" creationId="{00ED223B-2CBB-2CFF-E41B-C5022AACD931}"/>
          </ac:picMkLst>
        </pc:picChg>
        <pc:picChg chg="add mod">
          <ac:chgData name="Cynthia Cortez" userId="45943c7c-fbf2-4978-9ffa-b9e225124302" providerId="ADAL" clId="{51A22BAA-A101-4BA3-8F81-AD78F9DAAEC1}" dt="2024-06-26T20:26:13.799" v="30048" actId="1076"/>
          <ac:picMkLst>
            <pc:docMk/>
            <pc:sldMk cId="1031152471" sldId="2146847315"/>
            <ac:picMk id="1026" creationId="{C386E5E9-7A44-2EA2-9C19-520FDA27BEB7}"/>
          </ac:picMkLst>
        </pc:picChg>
      </pc:sldChg>
      <pc:sldChg chg="addSp delSp modSp new del mod modClrScheme chgLayout">
        <pc:chgData name="Cynthia Cortez" userId="45943c7c-fbf2-4978-9ffa-b9e225124302" providerId="ADAL" clId="{51A22BAA-A101-4BA3-8F81-AD78F9DAAEC1}" dt="2024-06-25T00:16:28.138" v="23741" actId="47"/>
        <pc:sldMkLst>
          <pc:docMk/>
          <pc:sldMk cId="1126295551" sldId="2146847316"/>
        </pc:sldMkLst>
        <pc:spChg chg="del mod ord">
          <ac:chgData name="Cynthia Cortez" userId="45943c7c-fbf2-4978-9ffa-b9e225124302" providerId="ADAL" clId="{51A22BAA-A101-4BA3-8F81-AD78F9DAAEC1}" dt="2024-06-20T22:35:34.218" v="8852" actId="700"/>
          <ac:spMkLst>
            <pc:docMk/>
            <pc:sldMk cId="1126295551" sldId="2146847316"/>
            <ac:spMk id="2" creationId="{96C6EFA2-702F-BCFF-C5ED-839171DF2B82}"/>
          </ac:spMkLst>
        </pc:spChg>
        <pc:spChg chg="del mod ord">
          <ac:chgData name="Cynthia Cortez" userId="45943c7c-fbf2-4978-9ffa-b9e225124302" providerId="ADAL" clId="{51A22BAA-A101-4BA3-8F81-AD78F9DAAEC1}" dt="2024-06-20T22:35:34.218" v="8852" actId="700"/>
          <ac:spMkLst>
            <pc:docMk/>
            <pc:sldMk cId="1126295551" sldId="2146847316"/>
            <ac:spMk id="3" creationId="{A744D8D4-00A4-96AE-1303-09FE7137A664}"/>
          </ac:spMkLst>
        </pc:spChg>
        <pc:spChg chg="add mod ord">
          <ac:chgData name="Cynthia Cortez" userId="45943c7c-fbf2-4978-9ffa-b9e225124302" providerId="ADAL" clId="{51A22BAA-A101-4BA3-8F81-AD78F9DAAEC1}" dt="2024-06-21T00:01:50.922" v="15790" actId="20577"/>
          <ac:spMkLst>
            <pc:docMk/>
            <pc:sldMk cId="1126295551" sldId="2146847316"/>
            <ac:spMk id="4" creationId="{9C86F3EB-8CD3-0FE2-1FF1-C234A9CA7F7A}"/>
          </ac:spMkLst>
        </pc:spChg>
        <pc:spChg chg="add del mod ord">
          <ac:chgData name="Cynthia Cortez" userId="45943c7c-fbf2-4978-9ffa-b9e225124302" providerId="ADAL" clId="{51A22BAA-A101-4BA3-8F81-AD78F9DAAEC1}" dt="2024-06-20T22:35:56.253" v="8900" actId="478"/>
          <ac:spMkLst>
            <pc:docMk/>
            <pc:sldMk cId="1126295551" sldId="2146847316"/>
            <ac:spMk id="5" creationId="{E1932758-431D-D6FD-29FA-28658DDA89F4}"/>
          </ac:spMkLst>
        </pc:spChg>
      </pc:sldChg>
      <pc:sldChg chg="addSp delSp modSp new del mod ord">
        <pc:chgData name="Cynthia Cortez" userId="45943c7c-fbf2-4978-9ffa-b9e225124302" providerId="ADAL" clId="{51A22BAA-A101-4BA3-8F81-AD78F9DAAEC1}" dt="2024-06-25T00:19:25.029" v="23803" actId="2696"/>
        <pc:sldMkLst>
          <pc:docMk/>
          <pc:sldMk cId="8378157" sldId="2146847317"/>
        </pc:sldMkLst>
        <pc:spChg chg="mod">
          <ac:chgData name="Cynthia Cortez" userId="45943c7c-fbf2-4978-9ffa-b9e225124302" providerId="ADAL" clId="{51A22BAA-A101-4BA3-8F81-AD78F9DAAEC1}" dt="2024-06-20T22:41:37.197" v="9393" actId="20577"/>
          <ac:spMkLst>
            <pc:docMk/>
            <pc:sldMk cId="8378157" sldId="2146847317"/>
            <ac:spMk id="2" creationId="{BE7BCA4E-DA8F-5F7B-7140-ED24148ADB67}"/>
          </ac:spMkLst>
        </pc:spChg>
        <pc:spChg chg="del mod">
          <ac:chgData name="Cynthia Cortez" userId="45943c7c-fbf2-4978-9ffa-b9e225124302" providerId="ADAL" clId="{51A22BAA-A101-4BA3-8F81-AD78F9DAAEC1}" dt="2024-06-20T22:41:01.356" v="9319" actId="478"/>
          <ac:spMkLst>
            <pc:docMk/>
            <pc:sldMk cId="8378157" sldId="2146847317"/>
            <ac:spMk id="3" creationId="{67240BE6-9DE6-F530-27FB-83C12D6A2AB4}"/>
          </ac:spMkLst>
        </pc:spChg>
        <pc:graphicFrameChg chg="add mod modGraphic">
          <ac:chgData name="Cynthia Cortez" userId="45943c7c-fbf2-4978-9ffa-b9e225124302" providerId="ADAL" clId="{51A22BAA-A101-4BA3-8F81-AD78F9DAAEC1}" dt="2024-06-21T18:03:18.449" v="18723" actId="20577"/>
          <ac:graphicFrameMkLst>
            <pc:docMk/>
            <pc:sldMk cId="8378157" sldId="2146847317"/>
            <ac:graphicFrameMk id="4" creationId="{D5136BF1-6B9D-78CE-FCE6-933D98A05320}"/>
          </ac:graphicFrameMkLst>
        </pc:graphicFrameChg>
        <pc:picChg chg="add mod">
          <ac:chgData name="Cynthia Cortez" userId="45943c7c-fbf2-4978-9ffa-b9e225124302" providerId="ADAL" clId="{51A22BAA-A101-4BA3-8F81-AD78F9DAAEC1}" dt="2024-06-21T17:58:03.985" v="18548"/>
          <ac:picMkLst>
            <pc:docMk/>
            <pc:sldMk cId="8378157" sldId="2146847317"/>
            <ac:picMk id="3" creationId="{B257B9BE-BDD4-0B72-E2B2-F324F4E18FA5}"/>
          </ac:picMkLst>
        </pc:picChg>
      </pc:sldChg>
      <pc:sldChg chg="modSp add del mod">
        <pc:chgData name="Cynthia Cortez" userId="45943c7c-fbf2-4978-9ffa-b9e225124302" providerId="ADAL" clId="{51A22BAA-A101-4BA3-8F81-AD78F9DAAEC1}" dt="2024-06-26T21:33:38.998" v="34412" actId="47"/>
        <pc:sldMkLst>
          <pc:docMk/>
          <pc:sldMk cId="1014008246" sldId="2146847317"/>
        </pc:sldMkLst>
        <pc:spChg chg="mod">
          <ac:chgData name="Cynthia Cortez" userId="45943c7c-fbf2-4978-9ffa-b9e225124302" providerId="ADAL" clId="{51A22BAA-A101-4BA3-8F81-AD78F9DAAEC1}" dt="2024-06-26T20:38:52.180" v="31250" actId="20577"/>
          <ac:spMkLst>
            <pc:docMk/>
            <pc:sldMk cId="1014008246" sldId="2146847317"/>
            <ac:spMk id="2" creationId="{BE7BCA4E-DA8F-5F7B-7140-ED24148ADB67}"/>
          </ac:spMkLst>
        </pc:spChg>
        <pc:graphicFrameChg chg="mod">
          <ac:chgData name="Cynthia Cortez" userId="45943c7c-fbf2-4978-9ffa-b9e225124302" providerId="ADAL" clId="{51A22BAA-A101-4BA3-8F81-AD78F9DAAEC1}" dt="2024-06-26T21:33:33.523" v="34410"/>
          <ac:graphicFrameMkLst>
            <pc:docMk/>
            <pc:sldMk cId="1014008246" sldId="2146847317"/>
            <ac:graphicFrameMk id="4" creationId="{D5136BF1-6B9D-78CE-FCE6-933D98A05320}"/>
          </ac:graphicFrameMkLst>
        </pc:graphicFrameChg>
      </pc:sldChg>
      <pc:sldChg chg="addSp delSp modSp add mod ord modAnim">
        <pc:chgData name="Cynthia Cortez" userId="45943c7c-fbf2-4978-9ffa-b9e225124302" providerId="ADAL" clId="{51A22BAA-A101-4BA3-8F81-AD78F9DAAEC1}" dt="2024-07-11T20:22:50.724" v="46702"/>
        <pc:sldMkLst>
          <pc:docMk/>
          <pc:sldMk cId="3487992249" sldId="2146847318"/>
        </pc:sldMkLst>
        <pc:spChg chg="add del mod">
          <ac:chgData name="Cynthia Cortez" userId="45943c7c-fbf2-4978-9ffa-b9e225124302" providerId="ADAL" clId="{51A22BAA-A101-4BA3-8F81-AD78F9DAAEC1}" dt="2024-06-26T21:41:46.369" v="34759" actId="478"/>
          <ac:spMkLst>
            <pc:docMk/>
            <pc:sldMk cId="3487992249" sldId="2146847318"/>
            <ac:spMk id="3" creationId="{0AE9498F-F538-6848-BBAC-8E3B1F822B2D}"/>
          </ac:spMkLst>
        </pc:spChg>
        <pc:spChg chg="mod">
          <ac:chgData name="Cynthia Cortez" userId="45943c7c-fbf2-4978-9ffa-b9e225124302" providerId="ADAL" clId="{51A22BAA-A101-4BA3-8F81-AD78F9DAAEC1}" dt="2024-06-21T00:01:02.482" v="15765" actId="20577"/>
          <ac:spMkLst>
            <pc:docMk/>
            <pc:sldMk cId="3487992249" sldId="2146847318"/>
            <ac:spMk id="4" creationId="{9C86F3EB-8CD3-0FE2-1FF1-C234A9CA7F7A}"/>
          </ac:spMkLst>
        </pc:spChg>
        <pc:graphicFrameChg chg="add del mod">
          <ac:chgData name="Cynthia Cortez" userId="45943c7c-fbf2-4978-9ffa-b9e225124302" providerId="ADAL" clId="{51A22BAA-A101-4BA3-8F81-AD78F9DAAEC1}" dt="2024-06-26T21:05:33.353" v="34401" actId="478"/>
          <ac:graphicFrameMkLst>
            <pc:docMk/>
            <pc:sldMk cId="3487992249" sldId="2146847318"/>
            <ac:graphicFrameMk id="2" creationId="{FD21F718-129F-D041-8FFD-9B36EA8FE102}"/>
          </ac:graphicFrameMkLst>
        </pc:graphicFrameChg>
        <pc:picChg chg="add mod">
          <ac:chgData name="Cynthia Cortez" userId="45943c7c-fbf2-4978-9ffa-b9e225124302" providerId="ADAL" clId="{51A22BAA-A101-4BA3-8F81-AD78F9DAAEC1}" dt="2024-07-10T15:57:16.334" v="43478" actId="1076"/>
          <ac:picMkLst>
            <pc:docMk/>
            <pc:sldMk cId="3487992249" sldId="2146847318"/>
            <ac:picMk id="2" creationId="{47AD2B4F-4888-398B-EE5D-8391DFC92EC2}"/>
          </ac:picMkLst>
        </pc:picChg>
        <pc:picChg chg="add mod">
          <ac:chgData name="Cynthia Cortez" userId="45943c7c-fbf2-4978-9ffa-b9e225124302" providerId="ADAL" clId="{51A22BAA-A101-4BA3-8F81-AD78F9DAAEC1}" dt="2024-07-11T20:22:50.724" v="46702"/>
          <ac:picMkLst>
            <pc:docMk/>
            <pc:sldMk cId="3487992249" sldId="2146847318"/>
            <ac:picMk id="3" creationId="{884A2295-4696-A9E2-3CBC-8E5A5A861BBF}"/>
          </ac:picMkLst>
        </pc:picChg>
      </pc:sldChg>
      <pc:sldChg chg="addSp delSp modSp new del mod ord setBg setFolMasterObjs modClrScheme chgLayout">
        <pc:chgData name="Cynthia Cortez" userId="45943c7c-fbf2-4978-9ffa-b9e225124302" providerId="ADAL" clId="{51A22BAA-A101-4BA3-8F81-AD78F9DAAEC1}" dt="2024-06-20T23:59:12.246" v="15736" actId="2696"/>
        <pc:sldMkLst>
          <pc:docMk/>
          <pc:sldMk cId="2365261293" sldId="2146847319"/>
        </pc:sldMkLst>
        <pc:spChg chg="del mod ord">
          <ac:chgData name="Cynthia Cortez" userId="45943c7c-fbf2-4978-9ffa-b9e225124302" providerId="ADAL" clId="{51A22BAA-A101-4BA3-8F81-AD78F9DAAEC1}" dt="2024-06-20T22:44:52.504" v="9743" actId="700"/>
          <ac:spMkLst>
            <pc:docMk/>
            <pc:sldMk cId="2365261293" sldId="2146847319"/>
            <ac:spMk id="2" creationId="{00F07FEB-A076-5373-58B5-A78E346B1E96}"/>
          </ac:spMkLst>
        </pc:spChg>
        <pc:spChg chg="del mod ord">
          <ac:chgData name="Cynthia Cortez" userId="45943c7c-fbf2-4978-9ffa-b9e225124302" providerId="ADAL" clId="{51A22BAA-A101-4BA3-8F81-AD78F9DAAEC1}" dt="2024-06-20T22:44:52.504" v="9743" actId="700"/>
          <ac:spMkLst>
            <pc:docMk/>
            <pc:sldMk cId="2365261293" sldId="2146847319"/>
            <ac:spMk id="3" creationId="{E62676BA-D5DA-401E-D94C-D2850C071CE7}"/>
          </ac:spMkLst>
        </pc:spChg>
        <pc:spChg chg="del mod ord">
          <ac:chgData name="Cynthia Cortez" userId="45943c7c-fbf2-4978-9ffa-b9e225124302" providerId="ADAL" clId="{51A22BAA-A101-4BA3-8F81-AD78F9DAAEC1}" dt="2024-06-20T22:44:52.504" v="9743" actId="700"/>
          <ac:spMkLst>
            <pc:docMk/>
            <pc:sldMk cId="2365261293" sldId="2146847319"/>
            <ac:spMk id="4" creationId="{0572F5E0-9F6E-DA6B-26C1-73A378C7E840}"/>
          </ac:spMkLst>
        </pc:spChg>
        <pc:spChg chg="add mod ord">
          <ac:chgData name="Cynthia Cortez" userId="45943c7c-fbf2-4978-9ffa-b9e225124302" providerId="ADAL" clId="{51A22BAA-A101-4BA3-8F81-AD78F9DAAEC1}" dt="2024-06-20T23:16:04.520" v="11570" actId="26606"/>
          <ac:spMkLst>
            <pc:docMk/>
            <pc:sldMk cId="2365261293" sldId="2146847319"/>
            <ac:spMk id="5" creationId="{493ED9C9-FE82-8806-BA13-84D15ADF0B59}"/>
          </ac:spMkLst>
        </pc:spChg>
        <pc:spChg chg="add del mod ord">
          <ac:chgData name="Cynthia Cortez" userId="45943c7c-fbf2-4978-9ffa-b9e225124302" providerId="ADAL" clId="{51A22BAA-A101-4BA3-8F81-AD78F9DAAEC1}" dt="2024-06-20T22:45:04.389" v="9769" actId="700"/>
          <ac:spMkLst>
            <pc:docMk/>
            <pc:sldMk cId="2365261293" sldId="2146847319"/>
            <ac:spMk id="6" creationId="{6A7348BE-DE2D-BFE2-E72E-77A40CD3B413}"/>
          </ac:spMkLst>
        </pc:spChg>
        <pc:spChg chg="add del mod ord">
          <ac:chgData name="Cynthia Cortez" userId="45943c7c-fbf2-4978-9ffa-b9e225124302" providerId="ADAL" clId="{51A22BAA-A101-4BA3-8F81-AD78F9DAAEC1}" dt="2024-06-20T22:45:04.389" v="9769" actId="700"/>
          <ac:spMkLst>
            <pc:docMk/>
            <pc:sldMk cId="2365261293" sldId="2146847319"/>
            <ac:spMk id="7" creationId="{429B8BB2-F4DD-05B6-13D4-D020E1290AA9}"/>
          </ac:spMkLst>
        </pc:spChg>
        <pc:spChg chg="add del mod ord">
          <ac:chgData name="Cynthia Cortez" userId="45943c7c-fbf2-4978-9ffa-b9e225124302" providerId="ADAL" clId="{51A22BAA-A101-4BA3-8F81-AD78F9DAAEC1}" dt="2024-06-20T23:06:51.658" v="10634" actId="26606"/>
          <ac:spMkLst>
            <pc:docMk/>
            <pc:sldMk cId="2365261293" sldId="2146847319"/>
            <ac:spMk id="8" creationId="{28723F55-4D46-D521-8AC3-BD7AAC573A06}"/>
          </ac:spMkLst>
        </pc:spChg>
        <pc:spChg chg="add del">
          <ac:chgData name="Cynthia Cortez" userId="45943c7c-fbf2-4978-9ffa-b9e225124302" providerId="ADAL" clId="{51A22BAA-A101-4BA3-8F81-AD78F9DAAEC1}" dt="2024-06-20T23:14:05.194" v="11404" actId="26606"/>
          <ac:spMkLst>
            <pc:docMk/>
            <pc:sldMk cId="2365261293" sldId="2146847319"/>
            <ac:spMk id="15" creationId="{AE5A632B-B15A-489E-8337-BC0F40DBC21F}"/>
          </ac:spMkLst>
        </pc:spChg>
        <pc:spChg chg="add del">
          <ac:chgData name="Cynthia Cortez" userId="45943c7c-fbf2-4978-9ffa-b9e225124302" providerId="ADAL" clId="{51A22BAA-A101-4BA3-8F81-AD78F9DAAEC1}" dt="2024-06-20T23:14:05.194" v="11404" actId="26606"/>
          <ac:spMkLst>
            <pc:docMk/>
            <pc:sldMk cId="2365261293" sldId="2146847319"/>
            <ac:spMk id="17" creationId="{6E895C8D-1379-40B8-8B1B-B6F5AEAF0A6C}"/>
          </ac:spMkLst>
        </pc:spChg>
        <pc:spChg chg="add del">
          <ac:chgData name="Cynthia Cortez" userId="45943c7c-fbf2-4978-9ffa-b9e225124302" providerId="ADAL" clId="{51A22BAA-A101-4BA3-8F81-AD78F9DAAEC1}" dt="2024-06-20T23:14:05.194" v="11404" actId="26606"/>
          <ac:spMkLst>
            <pc:docMk/>
            <pc:sldMk cId="2365261293" sldId="2146847319"/>
            <ac:spMk id="19" creationId="{651547D7-AD18-407B-A5F4-F8225B5DCFCC}"/>
          </ac:spMkLst>
        </pc:spChg>
        <pc:spChg chg="add del">
          <ac:chgData name="Cynthia Cortez" userId="45943c7c-fbf2-4978-9ffa-b9e225124302" providerId="ADAL" clId="{51A22BAA-A101-4BA3-8F81-AD78F9DAAEC1}" dt="2024-06-20T23:16:04.520" v="11570" actId="26606"/>
          <ac:spMkLst>
            <pc:docMk/>
            <pc:sldMk cId="2365261293" sldId="2146847319"/>
            <ac:spMk id="24" creationId="{955A2079-FA98-4876-80F0-72364A7D2EA4}"/>
          </ac:spMkLst>
        </pc:spChg>
        <pc:spChg chg="add">
          <ac:chgData name="Cynthia Cortez" userId="45943c7c-fbf2-4978-9ffa-b9e225124302" providerId="ADAL" clId="{51A22BAA-A101-4BA3-8F81-AD78F9DAAEC1}" dt="2024-06-20T23:16:04.520" v="11570" actId="26606"/>
          <ac:spMkLst>
            <pc:docMk/>
            <pc:sldMk cId="2365261293" sldId="2146847319"/>
            <ac:spMk id="29" creationId="{955A2079-FA98-4876-80F0-72364A7D2EA4}"/>
          </ac:spMkLst>
        </pc:spChg>
        <pc:graphicFrameChg chg="add mod modGraphic">
          <ac:chgData name="Cynthia Cortez" userId="45943c7c-fbf2-4978-9ffa-b9e225124302" providerId="ADAL" clId="{51A22BAA-A101-4BA3-8F81-AD78F9DAAEC1}" dt="2024-06-20T23:18:26.508" v="11911" actId="20577"/>
          <ac:graphicFrameMkLst>
            <pc:docMk/>
            <pc:sldMk cId="2365261293" sldId="2146847319"/>
            <ac:graphicFrameMk id="10" creationId="{DA40FCF6-D1AE-0A63-4E8C-664EC5D0C2EE}"/>
          </ac:graphicFrameMkLst>
        </pc:graphicFrameChg>
      </pc:sldChg>
      <pc:sldChg chg="addSp delSp modSp add del mod ord setBg">
        <pc:chgData name="Cynthia Cortez" userId="45943c7c-fbf2-4978-9ffa-b9e225124302" providerId="ADAL" clId="{51A22BAA-A101-4BA3-8F81-AD78F9DAAEC1}" dt="2024-06-20T23:59:12.246" v="15736" actId="2696"/>
        <pc:sldMkLst>
          <pc:docMk/>
          <pc:sldMk cId="2635861859" sldId="2146847320"/>
        </pc:sldMkLst>
        <pc:spChg chg="mod ord">
          <ac:chgData name="Cynthia Cortez" userId="45943c7c-fbf2-4978-9ffa-b9e225124302" providerId="ADAL" clId="{51A22BAA-A101-4BA3-8F81-AD78F9DAAEC1}" dt="2024-06-20T23:13:05.343" v="11275" actId="1076"/>
          <ac:spMkLst>
            <pc:docMk/>
            <pc:sldMk cId="2635861859" sldId="2146847320"/>
            <ac:spMk id="4" creationId="{840D0A63-F17C-82C8-BEC1-9BF3F1783CD5}"/>
          </ac:spMkLst>
        </pc:spChg>
        <pc:spChg chg="mod">
          <ac:chgData name="Cynthia Cortez" userId="45943c7c-fbf2-4978-9ffa-b9e225124302" providerId="ADAL" clId="{51A22BAA-A101-4BA3-8F81-AD78F9DAAEC1}" dt="2024-06-20T23:12:02.614" v="11058" actId="26606"/>
          <ac:spMkLst>
            <pc:docMk/>
            <pc:sldMk cId="2635861859" sldId="2146847320"/>
            <ac:spMk id="5" creationId="{72D3A639-3771-F90E-7C68-D63505773EA9}"/>
          </ac:spMkLst>
        </pc:spChg>
        <pc:spChg chg="add del mod">
          <ac:chgData name="Cynthia Cortez" userId="45943c7c-fbf2-4978-9ffa-b9e225124302" providerId="ADAL" clId="{51A22BAA-A101-4BA3-8F81-AD78F9DAAEC1}" dt="2024-06-20T23:12:02.614" v="11058" actId="26606"/>
          <ac:spMkLst>
            <pc:docMk/>
            <pc:sldMk cId="2635861859" sldId="2146847320"/>
            <ac:spMk id="1031" creationId="{F13C74B1-5B17-4795-BED0-7140497B445A}"/>
          </ac:spMkLst>
        </pc:spChg>
        <pc:spChg chg="add del mod">
          <ac:chgData name="Cynthia Cortez" userId="45943c7c-fbf2-4978-9ffa-b9e225124302" providerId="ADAL" clId="{51A22BAA-A101-4BA3-8F81-AD78F9DAAEC1}" dt="2024-06-20T23:12:02.614" v="11058" actId="26606"/>
          <ac:spMkLst>
            <pc:docMk/>
            <pc:sldMk cId="2635861859" sldId="2146847320"/>
            <ac:spMk id="1033" creationId="{D4974D33-8DC5-464E-8C6D-BE58F0669C17}"/>
          </ac:spMkLst>
        </pc:spChg>
        <pc:spChg chg="add">
          <ac:chgData name="Cynthia Cortez" userId="45943c7c-fbf2-4978-9ffa-b9e225124302" providerId="ADAL" clId="{51A22BAA-A101-4BA3-8F81-AD78F9DAAEC1}" dt="2024-06-20T23:12:02.614" v="11058" actId="26606"/>
          <ac:spMkLst>
            <pc:docMk/>
            <pc:sldMk cId="2635861859" sldId="2146847320"/>
            <ac:spMk id="1038" creationId="{2EB492CD-616E-47F8-933B-5E2D952A0593}"/>
          </ac:spMkLst>
        </pc:spChg>
        <pc:spChg chg="add">
          <ac:chgData name="Cynthia Cortez" userId="45943c7c-fbf2-4978-9ffa-b9e225124302" providerId="ADAL" clId="{51A22BAA-A101-4BA3-8F81-AD78F9DAAEC1}" dt="2024-06-20T23:12:02.614" v="11058" actId="26606"/>
          <ac:spMkLst>
            <pc:docMk/>
            <pc:sldMk cId="2635861859" sldId="2146847320"/>
            <ac:spMk id="1040" creationId="{59383CF9-23B5-4335-9B21-1791C4CF1C75}"/>
          </ac:spMkLst>
        </pc:spChg>
        <pc:spChg chg="add">
          <ac:chgData name="Cynthia Cortez" userId="45943c7c-fbf2-4978-9ffa-b9e225124302" providerId="ADAL" clId="{51A22BAA-A101-4BA3-8F81-AD78F9DAAEC1}" dt="2024-06-20T23:12:02.614" v="11058" actId="26606"/>
          <ac:spMkLst>
            <pc:docMk/>
            <pc:sldMk cId="2635861859" sldId="2146847320"/>
            <ac:spMk id="1042" creationId="{0007FE00-9498-4706-B255-6437B0252C02}"/>
          </ac:spMkLst>
        </pc:spChg>
        <pc:picChg chg="del">
          <ac:chgData name="Cynthia Cortez" userId="45943c7c-fbf2-4978-9ffa-b9e225124302" providerId="ADAL" clId="{51A22BAA-A101-4BA3-8F81-AD78F9DAAEC1}" dt="2024-06-20T23:08:46.797" v="10702" actId="478"/>
          <ac:picMkLst>
            <pc:docMk/>
            <pc:sldMk cId="2635861859" sldId="2146847320"/>
            <ac:picMk id="11" creationId="{4F9D45AF-01DE-E07C-B2FC-46E1E6D6F50B}"/>
          </ac:picMkLst>
        </pc:picChg>
        <pc:picChg chg="mod ord">
          <ac:chgData name="Cynthia Cortez" userId="45943c7c-fbf2-4978-9ffa-b9e225124302" providerId="ADAL" clId="{51A22BAA-A101-4BA3-8F81-AD78F9DAAEC1}" dt="2024-06-20T23:12:02.614" v="11058" actId="26606"/>
          <ac:picMkLst>
            <pc:docMk/>
            <pc:sldMk cId="2635861859" sldId="2146847320"/>
            <ac:picMk id="1026" creationId="{FDDCA3D8-7FC3-D22E-6EEA-9271AB977FB5}"/>
          </ac:picMkLst>
        </pc:picChg>
      </pc:sldChg>
      <pc:sldChg chg="addSp delSp modSp new del mod chgLayout modNotesTx">
        <pc:chgData name="Cynthia Cortez" userId="45943c7c-fbf2-4978-9ffa-b9e225124302" providerId="ADAL" clId="{51A22BAA-A101-4BA3-8F81-AD78F9DAAEC1}" dt="2024-07-01T16:52:22.338" v="36840" actId="47"/>
        <pc:sldMkLst>
          <pc:docMk/>
          <pc:sldMk cId="3960782751" sldId="2146847321"/>
        </pc:sldMkLst>
        <pc:spChg chg="mod ord">
          <ac:chgData name="Cynthia Cortez" userId="45943c7c-fbf2-4978-9ffa-b9e225124302" providerId="ADAL" clId="{51A22BAA-A101-4BA3-8F81-AD78F9DAAEC1}" dt="2024-06-26T20:44:49.386" v="31834" actId="1076"/>
          <ac:spMkLst>
            <pc:docMk/>
            <pc:sldMk cId="3960782751" sldId="2146847321"/>
            <ac:spMk id="2" creationId="{B41C4066-14DC-3D40-7F3C-BBAF5F7A55C7}"/>
          </ac:spMkLst>
        </pc:spChg>
        <pc:spChg chg="del">
          <ac:chgData name="Cynthia Cortez" userId="45943c7c-fbf2-4978-9ffa-b9e225124302" providerId="ADAL" clId="{51A22BAA-A101-4BA3-8F81-AD78F9DAAEC1}" dt="2024-06-20T23:20:58.614" v="12157" actId="478"/>
          <ac:spMkLst>
            <pc:docMk/>
            <pc:sldMk cId="3960782751" sldId="2146847321"/>
            <ac:spMk id="3" creationId="{BDAD808D-2383-E4A3-7507-EDF8F5306230}"/>
          </ac:spMkLst>
        </pc:spChg>
        <pc:spChg chg="add mod ord">
          <ac:chgData name="Cynthia Cortez" userId="45943c7c-fbf2-4978-9ffa-b9e225124302" providerId="ADAL" clId="{51A22BAA-A101-4BA3-8F81-AD78F9DAAEC1}" dt="2024-06-27T16:56:51.761" v="35706" actId="12"/>
          <ac:spMkLst>
            <pc:docMk/>
            <pc:sldMk cId="3960782751" sldId="2146847321"/>
            <ac:spMk id="5" creationId="{AC6F758D-A90E-3791-0840-D9D242521698}"/>
          </ac:spMkLst>
        </pc:spChg>
        <pc:spChg chg="add del mod">
          <ac:chgData name="Cynthia Cortez" userId="45943c7c-fbf2-4978-9ffa-b9e225124302" providerId="ADAL" clId="{51A22BAA-A101-4BA3-8F81-AD78F9DAAEC1}" dt="2024-06-21T18:01:05.479" v="18607" actId="478"/>
          <ac:spMkLst>
            <pc:docMk/>
            <pc:sldMk cId="3960782751" sldId="2146847321"/>
            <ac:spMk id="6" creationId="{4828B728-8BE6-D1A2-F760-274FE3D28EAC}"/>
          </ac:spMkLst>
        </pc:spChg>
        <pc:graphicFrameChg chg="add mod ord modGraphic">
          <ac:chgData name="Cynthia Cortez" userId="45943c7c-fbf2-4978-9ffa-b9e225124302" providerId="ADAL" clId="{51A22BAA-A101-4BA3-8F81-AD78F9DAAEC1}" dt="2024-06-26T21:04:17.673" v="34078" actId="167"/>
          <ac:graphicFrameMkLst>
            <pc:docMk/>
            <pc:sldMk cId="3960782751" sldId="2146847321"/>
            <ac:graphicFrameMk id="3" creationId="{37CC5540-A77C-8274-9EC1-D5A7963F01EC}"/>
          </ac:graphicFrameMkLst>
        </pc:graphicFrameChg>
        <pc:graphicFrameChg chg="add del mod modGraphic">
          <ac:chgData name="Cynthia Cortez" userId="45943c7c-fbf2-4978-9ffa-b9e225124302" providerId="ADAL" clId="{51A22BAA-A101-4BA3-8F81-AD78F9DAAEC1}" dt="2024-06-20T23:22:49.755" v="12258" actId="478"/>
          <ac:graphicFrameMkLst>
            <pc:docMk/>
            <pc:sldMk cId="3960782751" sldId="2146847321"/>
            <ac:graphicFrameMk id="4" creationId="{7B37D865-AEA6-3655-9C0E-9DCBDD786A2C}"/>
          </ac:graphicFrameMkLst>
        </pc:graphicFrameChg>
        <pc:picChg chg="add mod">
          <ac:chgData name="Cynthia Cortez" userId="45943c7c-fbf2-4978-9ffa-b9e225124302" providerId="ADAL" clId="{51A22BAA-A101-4BA3-8F81-AD78F9DAAEC1}" dt="2024-06-21T17:58:04.862" v="18549"/>
          <ac:picMkLst>
            <pc:docMk/>
            <pc:sldMk cId="3960782751" sldId="2146847321"/>
            <ac:picMk id="4" creationId="{10E46E94-E8C6-F55C-A328-FBDE6FE49831}"/>
          </ac:picMkLst>
        </pc:picChg>
      </pc:sldChg>
      <pc:sldChg chg="modSp add del mod">
        <pc:chgData name="Cynthia Cortez" userId="45943c7c-fbf2-4978-9ffa-b9e225124302" providerId="ADAL" clId="{51A22BAA-A101-4BA3-8F81-AD78F9DAAEC1}" dt="2024-06-20T23:37:48.064" v="14324" actId="47"/>
        <pc:sldMkLst>
          <pc:docMk/>
          <pc:sldMk cId="1728360838" sldId="2146847322"/>
        </pc:sldMkLst>
        <pc:spChg chg="mod">
          <ac:chgData name="Cynthia Cortez" userId="45943c7c-fbf2-4978-9ffa-b9e225124302" providerId="ADAL" clId="{51A22BAA-A101-4BA3-8F81-AD78F9DAAEC1}" dt="2024-06-20T23:27:01.471" v="12879" actId="20577"/>
          <ac:spMkLst>
            <pc:docMk/>
            <pc:sldMk cId="1728360838" sldId="2146847322"/>
            <ac:spMk id="5" creationId="{AC6F758D-A90E-3791-0840-D9D242521698}"/>
          </ac:spMkLst>
        </pc:spChg>
      </pc:sldChg>
      <pc:sldChg chg="addSp modSp add del mod ord modAnim">
        <pc:chgData name="Cynthia Cortez" userId="45943c7c-fbf2-4978-9ffa-b9e225124302" providerId="ADAL" clId="{51A22BAA-A101-4BA3-8F81-AD78F9DAAEC1}" dt="2024-07-01T16:52:22.338" v="36840" actId="47"/>
        <pc:sldMkLst>
          <pc:docMk/>
          <pc:sldMk cId="3063192372" sldId="2146847323"/>
        </pc:sldMkLst>
        <pc:spChg chg="mod">
          <ac:chgData name="Cynthia Cortez" userId="45943c7c-fbf2-4978-9ffa-b9e225124302" providerId="ADAL" clId="{51A22BAA-A101-4BA3-8F81-AD78F9DAAEC1}" dt="2024-06-21T17:48:09.663" v="17590" actId="1076"/>
          <ac:spMkLst>
            <pc:docMk/>
            <pc:sldMk cId="3063192372" sldId="2146847323"/>
            <ac:spMk id="2" creationId="{B41C4066-14DC-3D40-7F3C-BBAF5F7A55C7}"/>
          </ac:spMkLst>
        </pc:spChg>
        <pc:spChg chg="add mod">
          <ac:chgData name="Cynthia Cortez" userId="45943c7c-fbf2-4978-9ffa-b9e225124302" providerId="ADAL" clId="{51A22BAA-A101-4BA3-8F81-AD78F9DAAEC1}" dt="2024-06-25T00:17:09.689" v="23744" actId="164"/>
          <ac:spMkLst>
            <pc:docMk/>
            <pc:sldMk cId="3063192372" sldId="2146847323"/>
            <ac:spMk id="4" creationId="{371B547E-89FE-63BC-132F-4A7D43523611}"/>
          </ac:spMkLst>
        </pc:spChg>
        <pc:spChg chg="mod">
          <ac:chgData name="Cynthia Cortez" userId="45943c7c-fbf2-4978-9ffa-b9e225124302" providerId="ADAL" clId="{51A22BAA-A101-4BA3-8F81-AD78F9DAAEC1}" dt="2024-06-25T17:28:56.486" v="27473" actId="20577"/>
          <ac:spMkLst>
            <pc:docMk/>
            <pc:sldMk cId="3063192372" sldId="2146847323"/>
            <ac:spMk id="5" creationId="{AC6F758D-A90E-3791-0840-D9D242521698}"/>
          </ac:spMkLst>
        </pc:spChg>
        <pc:spChg chg="add mod">
          <ac:chgData name="Cynthia Cortez" userId="45943c7c-fbf2-4978-9ffa-b9e225124302" providerId="ADAL" clId="{51A22BAA-A101-4BA3-8F81-AD78F9DAAEC1}" dt="2024-06-25T00:17:09.689" v="23744" actId="164"/>
          <ac:spMkLst>
            <pc:docMk/>
            <pc:sldMk cId="3063192372" sldId="2146847323"/>
            <ac:spMk id="7" creationId="{F65592B5-8DF4-6C15-92D9-2F10929F0489}"/>
          </ac:spMkLst>
        </pc:spChg>
        <pc:grpChg chg="add mod">
          <ac:chgData name="Cynthia Cortez" userId="45943c7c-fbf2-4978-9ffa-b9e225124302" providerId="ADAL" clId="{51A22BAA-A101-4BA3-8F81-AD78F9DAAEC1}" dt="2024-06-25T00:17:09.689" v="23744" actId="164"/>
          <ac:grpSpMkLst>
            <pc:docMk/>
            <pc:sldMk cId="3063192372" sldId="2146847323"/>
            <ac:grpSpMk id="9" creationId="{2A4433A3-74FF-1CF8-ED86-70502A47E685}"/>
          </ac:grpSpMkLst>
        </pc:grpChg>
        <pc:picChg chg="add mod">
          <ac:chgData name="Cynthia Cortez" userId="45943c7c-fbf2-4978-9ffa-b9e225124302" providerId="ADAL" clId="{51A22BAA-A101-4BA3-8F81-AD78F9DAAEC1}" dt="2024-06-21T17:58:08.501" v="18551"/>
          <ac:picMkLst>
            <pc:docMk/>
            <pc:sldMk cId="3063192372" sldId="2146847323"/>
            <ac:picMk id="8" creationId="{42D25935-AC6B-5704-6F7E-12F2703437B2}"/>
          </ac:picMkLst>
        </pc:picChg>
      </pc:sldChg>
      <pc:sldChg chg="addSp modSp new del mod">
        <pc:chgData name="Cynthia Cortez" userId="45943c7c-fbf2-4978-9ffa-b9e225124302" providerId="ADAL" clId="{51A22BAA-A101-4BA3-8F81-AD78F9DAAEC1}" dt="2024-07-01T16:52:22.338" v="36840" actId="47"/>
        <pc:sldMkLst>
          <pc:docMk/>
          <pc:sldMk cId="2027264252" sldId="2146847324"/>
        </pc:sldMkLst>
        <pc:spChg chg="mod">
          <ac:chgData name="Cynthia Cortez" userId="45943c7c-fbf2-4978-9ffa-b9e225124302" providerId="ADAL" clId="{51A22BAA-A101-4BA3-8F81-AD78F9DAAEC1}" dt="2024-06-26T20:44:05.386" v="31731" actId="1076"/>
          <ac:spMkLst>
            <pc:docMk/>
            <pc:sldMk cId="2027264252" sldId="2146847324"/>
            <ac:spMk id="2" creationId="{AC1B2309-60E4-3696-9A8E-4161FF881517}"/>
          </ac:spMkLst>
        </pc:spChg>
        <pc:spChg chg="mod">
          <ac:chgData name="Cynthia Cortez" userId="45943c7c-fbf2-4978-9ffa-b9e225124302" providerId="ADAL" clId="{51A22BAA-A101-4BA3-8F81-AD78F9DAAEC1}" dt="2024-06-26T21:42:10.386" v="34762" actId="27636"/>
          <ac:spMkLst>
            <pc:docMk/>
            <pc:sldMk cId="2027264252" sldId="2146847324"/>
            <ac:spMk id="3" creationId="{B86EFB58-01DB-B236-C87C-BF4516230817}"/>
          </ac:spMkLst>
        </pc:spChg>
        <pc:picChg chg="add mod">
          <ac:chgData name="Cynthia Cortez" userId="45943c7c-fbf2-4978-9ffa-b9e225124302" providerId="ADAL" clId="{51A22BAA-A101-4BA3-8F81-AD78F9DAAEC1}" dt="2024-06-21T17:58:07.888" v="18550"/>
          <ac:picMkLst>
            <pc:docMk/>
            <pc:sldMk cId="2027264252" sldId="2146847324"/>
            <ac:picMk id="4" creationId="{14469F72-B4D8-D43B-E89E-7C602A9131E4}"/>
          </ac:picMkLst>
        </pc:picChg>
      </pc:sldChg>
      <pc:sldChg chg="addSp delSp modSp new mod modNotesTx">
        <pc:chgData name="Cynthia Cortez" userId="45943c7c-fbf2-4978-9ffa-b9e225124302" providerId="ADAL" clId="{51A22BAA-A101-4BA3-8F81-AD78F9DAAEC1}" dt="2024-07-11T19:14:31.662" v="46632" actId="6549"/>
        <pc:sldMkLst>
          <pc:docMk/>
          <pc:sldMk cId="1882183841" sldId="2146847325"/>
        </pc:sldMkLst>
        <pc:spChg chg="mod">
          <ac:chgData name="Cynthia Cortez" userId="45943c7c-fbf2-4978-9ffa-b9e225124302" providerId="ADAL" clId="{51A22BAA-A101-4BA3-8F81-AD78F9DAAEC1}" dt="2024-06-25T00:02:02.699" v="22558" actId="1076"/>
          <ac:spMkLst>
            <pc:docMk/>
            <pc:sldMk cId="1882183841" sldId="2146847325"/>
            <ac:spMk id="2" creationId="{E8910193-FB37-CAA4-261B-AE1F7DF5D57E}"/>
          </ac:spMkLst>
        </pc:spChg>
        <pc:spChg chg="del">
          <ac:chgData name="Cynthia Cortez" userId="45943c7c-fbf2-4978-9ffa-b9e225124302" providerId="ADAL" clId="{51A22BAA-A101-4BA3-8F81-AD78F9DAAEC1}" dt="2024-06-20T23:40:59.813" v="14357" actId="478"/>
          <ac:spMkLst>
            <pc:docMk/>
            <pc:sldMk cId="1882183841" sldId="2146847325"/>
            <ac:spMk id="3" creationId="{C3501729-1E59-3F7F-24F1-C98E034EA6A8}"/>
          </ac:spMkLst>
        </pc:spChg>
        <pc:spChg chg="add mod">
          <ac:chgData name="Cynthia Cortez" userId="45943c7c-fbf2-4978-9ffa-b9e225124302" providerId="ADAL" clId="{51A22BAA-A101-4BA3-8F81-AD78F9DAAEC1}" dt="2024-07-02T18:53:07.607" v="38273" actId="6549"/>
          <ac:spMkLst>
            <pc:docMk/>
            <pc:sldMk cId="1882183841" sldId="2146847325"/>
            <ac:spMk id="4" creationId="{57C544AC-25FC-B3CC-E806-42123CD6F185}"/>
          </ac:spMkLst>
        </pc:spChg>
        <pc:spChg chg="add mod">
          <ac:chgData name="Cynthia Cortez" userId="45943c7c-fbf2-4978-9ffa-b9e225124302" providerId="ADAL" clId="{51A22BAA-A101-4BA3-8F81-AD78F9DAAEC1}" dt="2024-07-11T19:14:31.662" v="46632" actId="6549"/>
          <ac:spMkLst>
            <pc:docMk/>
            <pc:sldMk cId="1882183841" sldId="2146847325"/>
            <ac:spMk id="5" creationId="{3ABCFCE8-9E26-FF05-16FA-BD47AE099413}"/>
          </ac:spMkLst>
        </pc:spChg>
        <pc:graphicFrameChg chg="add del mod modGraphic">
          <ac:chgData name="Cynthia Cortez" userId="45943c7c-fbf2-4978-9ffa-b9e225124302" providerId="ADAL" clId="{51A22BAA-A101-4BA3-8F81-AD78F9DAAEC1}" dt="2024-06-25T00:01:35.140" v="22549" actId="478"/>
          <ac:graphicFrameMkLst>
            <pc:docMk/>
            <pc:sldMk cId="1882183841" sldId="2146847325"/>
            <ac:graphicFrameMk id="4" creationId="{0DC7530E-29AA-7014-B394-FF2CFA89334C}"/>
          </ac:graphicFrameMkLst>
        </pc:graphicFrameChg>
        <pc:picChg chg="add mod">
          <ac:chgData name="Cynthia Cortez" userId="45943c7c-fbf2-4978-9ffa-b9e225124302" providerId="ADAL" clId="{51A22BAA-A101-4BA3-8F81-AD78F9DAAEC1}" dt="2024-06-21T00:01:18.452" v="15768"/>
          <ac:picMkLst>
            <pc:docMk/>
            <pc:sldMk cId="1882183841" sldId="2146847325"/>
            <ac:picMk id="6" creationId="{82FF115F-2896-592B-B27C-D71E093471E1}"/>
          </ac:picMkLst>
        </pc:picChg>
      </pc:sldChg>
      <pc:sldChg chg="addSp delSp modSp new mod ord modCm modNotesTx">
        <pc:chgData name="Cynthia Cortez" userId="45943c7c-fbf2-4978-9ffa-b9e225124302" providerId="ADAL" clId="{51A22BAA-A101-4BA3-8F81-AD78F9DAAEC1}" dt="2024-07-08T16:45:12.393" v="42894"/>
        <pc:sldMkLst>
          <pc:docMk/>
          <pc:sldMk cId="3756706360" sldId="2146847326"/>
        </pc:sldMkLst>
        <pc:spChg chg="mod">
          <ac:chgData name="Cynthia Cortez" userId="45943c7c-fbf2-4978-9ffa-b9e225124302" providerId="ADAL" clId="{51A22BAA-A101-4BA3-8F81-AD78F9DAAEC1}" dt="2024-06-24T23:21:05.190" v="19321" actId="404"/>
          <ac:spMkLst>
            <pc:docMk/>
            <pc:sldMk cId="3756706360" sldId="2146847326"/>
            <ac:spMk id="2" creationId="{94E0709F-4F97-5870-895B-5EAFDAD1BDD5}"/>
          </ac:spMkLst>
        </pc:spChg>
        <pc:spChg chg="del">
          <ac:chgData name="Cynthia Cortez" userId="45943c7c-fbf2-4978-9ffa-b9e225124302" providerId="ADAL" clId="{51A22BAA-A101-4BA3-8F81-AD78F9DAAEC1}" dt="2024-06-20T23:50:00.108" v="15329" actId="478"/>
          <ac:spMkLst>
            <pc:docMk/>
            <pc:sldMk cId="3756706360" sldId="2146847326"/>
            <ac:spMk id="3" creationId="{05744C45-878B-704D-B1BC-6AB933F29F2C}"/>
          </ac:spMkLst>
        </pc:spChg>
        <pc:graphicFrameChg chg="add mod modGraphic">
          <ac:chgData name="Cynthia Cortez" userId="45943c7c-fbf2-4978-9ffa-b9e225124302" providerId="ADAL" clId="{51A22BAA-A101-4BA3-8F81-AD78F9DAAEC1}" dt="2024-07-08T16:32:34.411" v="41623" actId="20577"/>
          <ac:graphicFrameMkLst>
            <pc:docMk/>
            <pc:sldMk cId="3756706360" sldId="2146847326"/>
            <ac:graphicFrameMk id="4" creationId="{7382524A-5F2B-532D-E504-E41585FD979D}"/>
          </ac:graphicFrameMkLst>
        </pc:graphicFrameChg>
        <pc:picChg chg="add mod">
          <ac:chgData name="Cynthia Cortez" userId="45943c7c-fbf2-4978-9ffa-b9e225124302" providerId="ADAL" clId="{51A22BAA-A101-4BA3-8F81-AD78F9DAAEC1}" dt="2024-07-08T16:32:16.432" v="41565"/>
          <ac:picMkLst>
            <pc:docMk/>
            <pc:sldMk cId="3756706360" sldId="2146847326"/>
            <ac:picMk id="3" creationId="{1C7BC2A0-122E-8492-7344-1FDD25B9E448}"/>
          </ac:picMkLst>
        </pc:picChg>
        <pc:extLst>
          <p:ext xmlns:p="http://schemas.openxmlformats.org/presentationml/2006/main" uri="{D6D511B9-2390-475A-947B-AFAB55BFBCF1}">
            <pc226:cmChg xmlns:pc226="http://schemas.microsoft.com/office/powerpoint/2022/06/main/command" chg="mod">
              <pc226:chgData name="Cynthia Cortez" userId="45943c7c-fbf2-4978-9ffa-b9e225124302" providerId="ADAL" clId="{51A22BAA-A101-4BA3-8F81-AD78F9DAAEC1}" dt="2024-07-08T16:39:57.697" v="42102"/>
              <pc2:cmMkLst xmlns:pc2="http://schemas.microsoft.com/office/powerpoint/2019/9/main/command">
                <pc:docMk/>
                <pc:sldMk cId="3756706360" sldId="2146847326"/>
                <pc2:cmMk id="{6E019C0F-156C-419E-B8DC-A52DB87003DE}"/>
              </pc2:cmMkLst>
            </pc226:cmChg>
          </p:ext>
        </pc:extLst>
      </pc:sldChg>
      <pc:sldChg chg="new del">
        <pc:chgData name="Cynthia Cortez" userId="45943c7c-fbf2-4978-9ffa-b9e225124302" providerId="ADAL" clId="{51A22BAA-A101-4BA3-8F81-AD78F9DAAEC1}" dt="2024-06-25T00:42:21.208" v="26026" actId="47"/>
        <pc:sldMkLst>
          <pc:docMk/>
          <pc:sldMk cId="3979894401" sldId="2146847327"/>
        </pc:sldMkLst>
      </pc:sldChg>
      <pc:sldChg chg="new del">
        <pc:chgData name="Cynthia Cortez" userId="45943c7c-fbf2-4978-9ffa-b9e225124302" providerId="ADAL" clId="{51A22BAA-A101-4BA3-8F81-AD78F9DAAEC1}" dt="2024-06-25T00:25:01.791" v="24117" actId="47"/>
        <pc:sldMkLst>
          <pc:docMk/>
          <pc:sldMk cId="3990451942" sldId="2146847328"/>
        </pc:sldMkLst>
      </pc:sldChg>
      <pc:sldChg chg="addSp delSp modSp new mod ord modNotesTx">
        <pc:chgData name="Cynthia Cortez" userId="45943c7c-fbf2-4978-9ffa-b9e225124302" providerId="ADAL" clId="{51A22BAA-A101-4BA3-8F81-AD78F9DAAEC1}" dt="2024-07-11T20:25:24.308" v="46723" actId="207"/>
        <pc:sldMkLst>
          <pc:docMk/>
          <pc:sldMk cId="57741164" sldId="2146847329"/>
        </pc:sldMkLst>
        <pc:spChg chg="mod">
          <ac:chgData name="Cynthia Cortez" userId="45943c7c-fbf2-4978-9ffa-b9e225124302" providerId="ADAL" clId="{51A22BAA-A101-4BA3-8F81-AD78F9DAAEC1}" dt="2024-06-27T17:30:44.099" v="36137" actId="6549"/>
          <ac:spMkLst>
            <pc:docMk/>
            <pc:sldMk cId="57741164" sldId="2146847329"/>
            <ac:spMk id="2" creationId="{E841C45D-ADE6-8074-A0CC-05D42CC08C7D}"/>
          </ac:spMkLst>
        </pc:spChg>
        <pc:spChg chg="del mod">
          <ac:chgData name="Cynthia Cortez" userId="45943c7c-fbf2-4978-9ffa-b9e225124302" providerId="ADAL" clId="{51A22BAA-A101-4BA3-8F81-AD78F9DAAEC1}" dt="2024-06-25T00:08:30.887" v="23247" actId="478"/>
          <ac:spMkLst>
            <pc:docMk/>
            <pc:sldMk cId="57741164" sldId="2146847329"/>
            <ac:spMk id="3" creationId="{2B4E2BD3-4A60-2550-50A0-2695E69C9193}"/>
          </ac:spMkLst>
        </pc:spChg>
        <pc:spChg chg="add del mod">
          <ac:chgData name="Cynthia Cortez" userId="45943c7c-fbf2-4978-9ffa-b9e225124302" providerId="ADAL" clId="{51A22BAA-A101-4BA3-8F81-AD78F9DAAEC1}" dt="2024-07-02T18:48:11.072" v="37832" actId="478"/>
          <ac:spMkLst>
            <pc:docMk/>
            <pc:sldMk cId="57741164" sldId="2146847329"/>
            <ac:spMk id="3" creationId="{C1A61345-61F1-D17B-50BF-F5271B3D1A1A}"/>
          </ac:spMkLst>
        </pc:spChg>
        <pc:spChg chg="add mod">
          <ac:chgData name="Cynthia Cortez" userId="45943c7c-fbf2-4978-9ffa-b9e225124302" providerId="ADAL" clId="{51A22BAA-A101-4BA3-8F81-AD78F9DAAEC1}" dt="2024-06-25T00:11:44.454" v="23454" actId="1076"/>
          <ac:spMkLst>
            <pc:docMk/>
            <pc:sldMk cId="57741164" sldId="2146847329"/>
            <ac:spMk id="5" creationId="{9F69C26C-01C9-CFEA-C863-4EE3296DD634}"/>
          </ac:spMkLst>
        </pc:spChg>
        <pc:spChg chg="add mod">
          <ac:chgData name="Cynthia Cortez" userId="45943c7c-fbf2-4978-9ffa-b9e225124302" providerId="ADAL" clId="{51A22BAA-A101-4BA3-8F81-AD78F9DAAEC1}" dt="2024-07-11T19:14:48.157" v="46634" actId="14100"/>
          <ac:spMkLst>
            <pc:docMk/>
            <pc:sldMk cId="57741164" sldId="2146847329"/>
            <ac:spMk id="6" creationId="{94840C4A-2210-A1EA-9158-B9E7B6DF377F}"/>
          </ac:spMkLst>
        </pc:spChg>
        <pc:spChg chg="add mod">
          <ac:chgData name="Cynthia Cortez" userId="45943c7c-fbf2-4978-9ffa-b9e225124302" providerId="ADAL" clId="{51A22BAA-A101-4BA3-8F81-AD78F9DAAEC1}" dt="2024-06-25T00:12:34.863" v="23511" actId="1076"/>
          <ac:spMkLst>
            <pc:docMk/>
            <pc:sldMk cId="57741164" sldId="2146847329"/>
            <ac:spMk id="7" creationId="{ADB82BEA-3871-F6C0-0105-ED2296C87CF5}"/>
          </ac:spMkLst>
        </pc:spChg>
        <pc:spChg chg="add mod">
          <ac:chgData name="Cynthia Cortez" userId="45943c7c-fbf2-4978-9ffa-b9e225124302" providerId="ADAL" clId="{51A22BAA-A101-4BA3-8F81-AD78F9DAAEC1}" dt="2024-06-25T00:08:47.143" v="23279" actId="1076"/>
          <ac:spMkLst>
            <pc:docMk/>
            <pc:sldMk cId="57741164" sldId="2146847329"/>
            <ac:spMk id="8" creationId="{D5459024-11B2-DF24-5A0D-D86FB28B51BA}"/>
          </ac:spMkLst>
        </pc:spChg>
        <pc:spChg chg="add del mod">
          <ac:chgData name="Cynthia Cortez" userId="45943c7c-fbf2-4978-9ffa-b9e225124302" providerId="ADAL" clId="{51A22BAA-A101-4BA3-8F81-AD78F9DAAEC1}" dt="2024-07-02T18:47:22.678" v="37803" actId="478"/>
          <ac:spMkLst>
            <pc:docMk/>
            <pc:sldMk cId="57741164" sldId="2146847329"/>
            <ac:spMk id="9" creationId="{2DB6A839-F077-163E-3F50-90213F5E69A1}"/>
          </ac:spMkLst>
        </pc:spChg>
        <pc:spChg chg="add del mod">
          <ac:chgData name="Cynthia Cortez" userId="45943c7c-fbf2-4978-9ffa-b9e225124302" providerId="ADAL" clId="{51A22BAA-A101-4BA3-8F81-AD78F9DAAEC1}" dt="2024-07-02T18:47:22.678" v="37803" actId="478"/>
          <ac:spMkLst>
            <pc:docMk/>
            <pc:sldMk cId="57741164" sldId="2146847329"/>
            <ac:spMk id="10" creationId="{25B26004-2EAA-0E7C-3248-42E977EF7468}"/>
          </ac:spMkLst>
        </pc:spChg>
        <pc:spChg chg="add del mod">
          <ac:chgData name="Cynthia Cortez" userId="45943c7c-fbf2-4978-9ffa-b9e225124302" providerId="ADAL" clId="{51A22BAA-A101-4BA3-8F81-AD78F9DAAEC1}" dt="2024-07-02T18:47:22.678" v="37803" actId="478"/>
          <ac:spMkLst>
            <pc:docMk/>
            <pc:sldMk cId="57741164" sldId="2146847329"/>
            <ac:spMk id="11" creationId="{D8F0FE32-18AE-807F-F241-E91EDFA85809}"/>
          </ac:spMkLst>
        </pc:spChg>
        <pc:spChg chg="add del mod">
          <ac:chgData name="Cynthia Cortez" userId="45943c7c-fbf2-4978-9ffa-b9e225124302" providerId="ADAL" clId="{51A22BAA-A101-4BA3-8F81-AD78F9DAAEC1}" dt="2024-07-02T18:47:22.678" v="37803" actId="478"/>
          <ac:spMkLst>
            <pc:docMk/>
            <pc:sldMk cId="57741164" sldId="2146847329"/>
            <ac:spMk id="12" creationId="{27AE360B-83EE-2426-51AE-1750CF328253}"/>
          </ac:spMkLst>
        </pc:spChg>
        <pc:spChg chg="add mod">
          <ac:chgData name="Cynthia Cortez" userId="45943c7c-fbf2-4978-9ffa-b9e225124302" providerId="ADAL" clId="{51A22BAA-A101-4BA3-8F81-AD78F9DAAEC1}" dt="2024-07-08T16:50:40.297" v="42973" actId="1076"/>
          <ac:spMkLst>
            <pc:docMk/>
            <pc:sldMk cId="57741164" sldId="2146847329"/>
            <ac:spMk id="13" creationId="{EC3FB16C-815B-B83D-EC8E-14754186315F}"/>
          </ac:spMkLst>
        </pc:spChg>
        <pc:spChg chg="add mod">
          <ac:chgData name="Cynthia Cortez" userId="45943c7c-fbf2-4978-9ffa-b9e225124302" providerId="ADAL" clId="{51A22BAA-A101-4BA3-8F81-AD78F9DAAEC1}" dt="2024-07-02T18:48:56.159" v="37905" actId="1076"/>
          <ac:spMkLst>
            <pc:docMk/>
            <pc:sldMk cId="57741164" sldId="2146847329"/>
            <ac:spMk id="14" creationId="{D4BBF152-2B09-128B-5EBF-334A8FAFC343}"/>
          </ac:spMkLst>
        </pc:spChg>
        <pc:spChg chg="add del mod">
          <ac:chgData name="Cynthia Cortez" userId="45943c7c-fbf2-4978-9ffa-b9e225124302" providerId="ADAL" clId="{51A22BAA-A101-4BA3-8F81-AD78F9DAAEC1}" dt="2024-06-25T00:08:33.173" v="23248" actId="478"/>
          <ac:spMkLst>
            <pc:docMk/>
            <pc:sldMk cId="57741164" sldId="2146847329"/>
            <ac:spMk id="15" creationId="{37921A27-94E0-F136-CBE0-A1C812533124}"/>
          </ac:spMkLst>
        </pc:spChg>
        <pc:spChg chg="add mod">
          <ac:chgData name="Cynthia Cortez" userId="45943c7c-fbf2-4978-9ffa-b9e225124302" providerId="ADAL" clId="{51A22BAA-A101-4BA3-8F81-AD78F9DAAEC1}" dt="2024-07-08T16:50:31.201" v="42970" actId="1076"/>
          <ac:spMkLst>
            <pc:docMk/>
            <pc:sldMk cId="57741164" sldId="2146847329"/>
            <ac:spMk id="15" creationId="{753C9678-D505-4219-8208-71B438BA9943}"/>
          </ac:spMkLst>
        </pc:spChg>
        <pc:spChg chg="add del mod">
          <ac:chgData name="Cynthia Cortez" userId="45943c7c-fbf2-4978-9ffa-b9e225124302" providerId="ADAL" clId="{51A22BAA-A101-4BA3-8F81-AD78F9DAAEC1}" dt="2024-07-02T18:47:22.678" v="37803" actId="478"/>
          <ac:spMkLst>
            <pc:docMk/>
            <pc:sldMk cId="57741164" sldId="2146847329"/>
            <ac:spMk id="16" creationId="{01278829-EC85-B108-86C3-9B298390080C}"/>
          </ac:spMkLst>
        </pc:spChg>
        <pc:spChg chg="add mod">
          <ac:chgData name="Cynthia Cortez" userId="45943c7c-fbf2-4978-9ffa-b9e225124302" providerId="ADAL" clId="{51A22BAA-A101-4BA3-8F81-AD78F9DAAEC1}" dt="2024-07-08T16:50:37.684" v="42972" actId="1076"/>
          <ac:spMkLst>
            <pc:docMk/>
            <pc:sldMk cId="57741164" sldId="2146847329"/>
            <ac:spMk id="17" creationId="{C863C9A1-C1F0-4363-09E2-2E772E0A2DF2}"/>
          </ac:spMkLst>
        </pc:spChg>
        <pc:spChg chg="add mod">
          <ac:chgData name="Cynthia Cortez" userId="45943c7c-fbf2-4978-9ffa-b9e225124302" providerId="ADAL" clId="{51A22BAA-A101-4BA3-8F81-AD78F9DAAEC1}" dt="2024-07-08T16:50:33.775" v="42971" actId="14100"/>
          <ac:spMkLst>
            <pc:docMk/>
            <pc:sldMk cId="57741164" sldId="2146847329"/>
            <ac:spMk id="18" creationId="{441B7DDF-5600-743C-0F93-0D233C4B6639}"/>
          </ac:spMkLst>
        </pc:spChg>
        <pc:spChg chg="add mod">
          <ac:chgData name="Cynthia Cortez" userId="45943c7c-fbf2-4978-9ffa-b9e225124302" providerId="ADAL" clId="{51A22BAA-A101-4BA3-8F81-AD78F9DAAEC1}" dt="2024-07-02T18:49:42.333" v="38017" actId="1076"/>
          <ac:spMkLst>
            <pc:docMk/>
            <pc:sldMk cId="57741164" sldId="2146847329"/>
            <ac:spMk id="19" creationId="{F31F963E-A680-D6BD-AAD1-BA182D864595}"/>
          </ac:spMkLst>
        </pc:spChg>
        <pc:spChg chg="add mod">
          <ac:chgData name="Cynthia Cortez" userId="45943c7c-fbf2-4978-9ffa-b9e225124302" providerId="ADAL" clId="{51A22BAA-A101-4BA3-8F81-AD78F9DAAEC1}" dt="2024-07-02T18:49:58.318" v="38047" actId="20577"/>
          <ac:spMkLst>
            <pc:docMk/>
            <pc:sldMk cId="57741164" sldId="2146847329"/>
            <ac:spMk id="20" creationId="{786964C8-E744-94FD-3F93-29F126C998F6}"/>
          </ac:spMkLst>
        </pc:spChg>
        <pc:graphicFrameChg chg="add mod modGraphic">
          <ac:chgData name="Cynthia Cortez" userId="45943c7c-fbf2-4978-9ffa-b9e225124302" providerId="ADAL" clId="{51A22BAA-A101-4BA3-8F81-AD78F9DAAEC1}" dt="2024-07-11T20:25:24.308" v="46723" actId="207"/>
          <ac:graphicFrameMkLst>
            <pc:docMk/>
            <pc:sldMk cId="57741164" sldId="2146847329"/>
            <ac:graphicFrameMk id="4" creationId="{F64174A9-1F2B-A301-0522-5E0EBF3A4232}"/>
          </ac:graphicFrameMkLst>
        </pc:graphicFrameChg>
      </pc:sldChg>
      <pc:sldChg chg="addSp modSp new mod modCm">
        <pc:chgData name="Cynthia Cortez" userId="45943c7c-fbf2-4978-9ffa-b9e225124302" providerId="ADAL" clId="{51A22BAA-A101-4BA3-8F81-AD78F9DAAEC1}" dt="2024-07-10T21:59:45.585" v="44681" actId="20577"/>
        <pc:sldMkLst>
          <pc:docMk/>
          <pc:sldMk cId="2845856472" sldId="2146847330"/>
        </pc:sldMkLst>
        <pc:spChg chg="mod">
          <ac:chgData name="Cynthia Cortez" userId="45943c7c-fbf2-4978-9ffa-b9e225124302" providerId="ADAL" clId="{51A22BAA-A101-4BA3-8F81-AD78F9DAAEC1}" dt="2024-07-02T18:55:41.377" v="38311" actId="2711"/>
          <ac:spMkLst>
            <pc:docMk/>
            <pc:sldMk cId="2845856472" sldId="2146847330"/>
            <ac:spMk id="2" creationId="{DF496B63-B52A-2245-89C2-499796421978}"/>
          </ac:spMkLst>
        </pc:spChg>
        <pc:spChg chg="mod">
          <ac:chgData name="Cynthia Cortez" userId="45943c7c-fbf2-4978-9ffa-b9e225124302" providerId="ADAL" clId="{51A22BAA-A101-4BA3-8F81-AD78F9DAAEC1}" dt="2024-07-10T21:59:45.585" v="44681" actId="20577"/>
          <ac:spMkLst>
            <pc:docMk/>
            <pc:sldMk cId="2845856472" sldId="2146847330"/>
            <ac:spMk id="3" creationId="{B7F93B7C-7F33-2FAC-771E-93D4E44D4262}"/>
          </ac:spMkLst>
        </pc:spChg>
        <pc:picChg chg="add mod">
          <ac:chgData name="Cynthia Cortez" userId="45943c7c-fbf2-4978-9ffa-b9e225124302" providerId="ADAL" clId="{51A22BAA-A101-4BA3-8F81-AD78F9DAAEC1}" dt="2024-07-10T21:59:35.149" v="44674"/>
          <ac:picMkLst>
            <pc:docMk/>
            <pc:sldMk cId="2845856472" sldId="2146847330"/>
            <ac:picMk id="4" creationId="{9A47AE98-2A1F-D585-E041-62ACF473E4E2}"/>
          </ac:picMkLst>
        </pc:picChg>
        <pc:picChg chg="add mod ord modCrop">
          <ac:chgData name="Cynthia Cortez" userId="45943c7c-fbf2-4978-9ffa-b9e225124302" providerId="ADAL" clId="{51A22BAA-A101-4BA3-8F81-AD78F9DAAEC1}" dt="2024-06-21T17:40:54.140" v="17161" actId="1076"/>
          <ac:picMkLst>
            <pc:docMk/>
            <pc:sldMk cId="2845856472" sldId="2146847330"/>
            <ac:picMk id="5" creationId="{D5DE58A7-EDF4-775A-6466-D50316824EA9}"/>
          </ac:picMkLst>
        </pc:picChg>
        <pc:picChg chg="add mod modCrop">
          <ac:chgData name="Cynthia Cortez" userId="45943c7c-fbf2-4978-9ffa-b9e225124302" providerId="ADAL" clId="{51A22BAA-A101-4BA3-8F81-AD78F9DAAEC1}" dt="2024-06-21T17:40:16.991" v="17154" actId="732"/>
          <ac:picMkLst>
            <pc:docMk/>
            <pc:sldMk cId="2845856472" sldId="2146847330"/>
            <ac:picMk id="7" creationId="{19AC0358-2596-CF3D-DE07-9A7E29563789}"/>
          </ac:picMkLst>
        </pc:picChg>
        <pc:picChg chg="add mod">
          <ac:chgData name="Cynthia Cortez" userId="45943c7c-fbf2-4978-9ffa-b9e225124302" providerId="ADAL" clId="{51A22BAA-A101-4BA3-8F81-AD78F9DAAEC1}" dt="2024-06-21T17:41:02.667" v="17166" actId="14100"/>
          <ac:picMkLst>
            <pc:docMk/>
            <pc:sldMk cId="2845856472" sldId="2146847330"/>
            <ac:picMk id="9" creationId="{F52049C2-943C-F659-9CB6-A9E395EE2E64}"/>
          </ac:picMkLst>
        </pc:picChg>
        <pc:extLst>
          <p:ext xmlns:p="http://schemas.openxmlformats.org/presentationml/2006/main" uri="{D6D511B9-2390-475A-947B-AFAB55BFBCF1}">
            <pc226:cmChg xmlns:pc226="http://schemas.microsoft.com/office/powerpoint/2022/06/main/command" chg="mod">
              <pc226:chgData name="Cynthia Cortez" userId="45943c7c-fbf2-4978-9ffa-b9e225124302" providerId="ADAL" clId="{51A22BAA-A101-4BA3-8F81-AD78F9DAAEC1}" dt="2024-07-10T21:59:45.585" v="44681" actId="20577"/>
              <pc2:cmMkLst xmlns:pc2="http://schemas.microsoft.com/office/powerpoint/2019/9/main/command">
                <pc:docMk/>
                <pc:sldMk cId="2845856472" sldId="2146847330"/>
                <pc2:cmMk id="{D307E35C-D045-4EA2-9819-4EAA5BD7632D}"/>
              </pc2:cmMkLst>
              <pc226:cmRplyChg chg="add">
                <pc226:chgData name="Cynthia Cortez" userId="45943c7c-fbf2-4978-9ffa-b9e225124302" providerId="ADAL" clId="{51A22BAA-A101-4BA3-8F81-AD78F9DAAEC1}" dt="2024-07-02T21:04:59.014" v="40731"/>
                <pc2:cmRplyMkLst xmlns:pc2="http://schemas.microsoft.com/office/powerpoint/2019/9/main/command">
                  <pc:docMk/>
                  <pc:sldMk cId="2845856472" sldId="2146847330"/>
                  <pc2:cmMk id="{D307E35C-D045-4EA2-9819-4EAA5BD7632D}"/>
                  <pc2:cmRplyMk id="{25D3FC86-0517-4DBD-82B0-CFA3F1E9B1A5}"/>
                </pc2:cmRplyMkLst>
              </pc226:cmRplyChg>
            </pc226:cmChg>
          </p:ext>
        </pc:extLst>
      </pc:sldChg>
      <pc:sldChg chg="addSp modSp new del mod ord">
        <pc:chgData name="Cynthia Cortez" userId="45943c7c-fbf2-4978-9ffa-b9e225124302" providerId="ADAL" clId="{51A22BAA-A101-4BA3-8F81-AD78F9DAAEC1}" dt="2024-06-24T23:45:49.535" v="21964" actId="47"/>
        <pc:sldMkLst>
          <pc:docMk/>
          <pc:sldMk cId="1123324047" sldId="2146847331"/>
        </pc:sldMkLst>
        <pc:spChg chg="mod">
          <ac:chgData name="Cynthia Cortez" userId="45943c7c-fbf2-4978-9ffa-b9e225124302" providerId="ADAL" clId="{51A22BAA-A101-4BA3-8F81-AD78F9DAAEC1}" dt="2024-06-24T23:18:14.768" v="19047" actId="404"/>
          <ac:spMkLst>
            <pc:docMk/>
            <pc:sldMk cId="1123324047" sldId="2146847331"/>
            <ac:spMk id="2" creationId="{185B3C6F-1256-0DED-ED0F-DDF6187D0353}"/>
          </ac:spMkLst>
        </pc:spChg>
        <pc:spChg chg="mod">
          <ac:chgData name="Cynthia Cortez" userId="45943c7c-fbf2-4978-9ffa-b9e225124302" providerId="ADAL" clId="{51A22BAA-A101-4BA3-8F81-AD78F9DAAEC1}" dt="2024-06-24T23:19:18.664" v="19058" actId="207"/>
          <ac:spMkLst>
            <pc:docMk/>
            <pc:sldMk cId="1123324047" sldId="2146847331"/>
            <ac:spMk id="3" creationId="{9CF5CE8E-6718-25B3-FF7B-2630E9553394}"/>
          </ac:spMkLst>
        </pc:spChg>
        <pc:picChg chg="add mod">
          <ac:chgData name="Cynthia Cortez" userId="45943c7c-fbf2-4978-9ffa-b9e225124302" providerId="ADAL" clId="{51A22BAA-A101-4BA3-8F81-AD78F9DAAEC1}" dt="2024-06-24T23:13:40.631" v="18826"/>
          <ac:picMkLst>
            <pc:docMk/>
            <pc:sldMk cId="1123324047" sldId="2146847331"/>
            <ac:picMk id="4" creationId="{6FD8A3F6-0392-BA8A-D9B2-647598F3E6B0}"/>
          </ac:picMkLst>
        </pc:picChg>
      </pc:sldChg>
      <pc:sldChg chg="addSp delSp modSp new mod ord modAnim modCm">
        <pc:chgData name="Cynthia Cortez" userId="45943c7c-fbf2-4978-9ffa-b9e225124302" providerId="ADAL" clId="{51A22BAA-A101-4BA3-8F81-AD78F9DAAEC1}" dt="2024-07-10T16:23:20.816" v="44128" actId="1076"/>
        <pc:sldMkLst>
          <pc:docMk/>
          <pc:sldMk cId="587073829" sldId="2146847332"/>
        </pc:sldMkLst>
        <pc:spChg chg="del mod">
          <ac:chgData name="Cynthia Cortez" userId="45943c7c-fbf2-4978-9ffa-b9e225124302" providerId="ADAL" clId="{51A22BAA-A101-4BA3-8F81-AD78F9DAAEC1}" dt="2024-06-26T20:24:53.254" v="30030" actId="478"/>
          <ac:spMkLst>
            <pc:docMk/>
            <pc:sldMk cId="587073829" sldId="2146847332"/>
            <ac:spMk id="2" creationId="{8F283873-B45B-A5CC-6C8C-D705EE3D1A2F}"/>
          </ac:spMkLst>
        </pc:spChg>
        <pc:spChg chg="del mod">
          <ac:chgData name="Cynthia Cortez" userId="45943c7c-fbf2-4978-9ffa-b9e225124302" providerId="ADAL" clId="{51A22BAA-A101-4BA3-8F81-AD78F9DAAEC1}" dt="2024-06-26T20:22:47.961" v="29973" actId="478"/>
          <ac:spMkLst>
            <pc:docMk/>
            <pc:sldMk cId="587073829" sldId="2146847332"/>
            <ac:spMk id="3" creationId="{034E7AF2-FB54-FCFE-4299-3D6F129275A9}"/>
          </ac:spMkLst>
        </pc:spChg>
        <pc:spChg chg="add del mod">
          <ac:chgData name="Cynthia Cortez" userId="45943c7c-fbf2-4978-9ffa-b9e225124302" providerId="ADAL" clId="{51A22BAA-A101-4BA3-8F81-AD78F9DAAEC1}" dt="2024-06-26T20:22:51.015" v="29974" actId="478"/>
          <ac:spMkLst>
            <pc:docMk/>
            <pc:sldMk cId="587073829" sldId="2146847332"/>
            <ac:spMk id="8" creationId="{4095409C-B0B6-C716-74BC-A227221BCFF8}"/>
          </ac:spMkLst>
        </pc:spChg>
        <pc:spChg chg="add del mod">
          <ac:chgData name="Cynthia Cortez" userId="45943c7c-fbf2-4978-9ffa-b9e225124302" providerId="ADAL" clId="{51A22BAA-A101-4BA3-8F81-AD78F9DAAEC1}" dt="2024-06-25T17:37:12.388" v="27681" actId="478"/>
          <ac:spMkLst>
            <pc:docMk/>
            <pc:sldMk cId="587073829" sldId="2146847332"/>
            <ac:spMk id="10" creationId="{6815DC99-4C39-4CB2-A900-F4A3FC635936}"/>
          </ac:spMkLst>
        </pc:spChg>
        <pc:spChg chg="add mod">
          <ac:chgData name="Cynthia Cortez" userId="45943c7c-fbf2-4978-9ffa-b9e225124302" providerId="ADAL" clId="{51A22BAA-A101-4BA3-8F81-AD78F9DAAEC1}" dt="2024-07-10T16:23:19.462" v="44127" actId="1076"/>
          <ac:spMkLst>
            <pc:docMk/>
            <pc:sldMk cId="587073829" sldId="2146847332"/>
            <ac:spMk id="10" creationId="{EBD52FAB-E4F6-275D-9D52-AA27C376FCDF}"/>
          </ac:spMkLst>
        </pc:spChg>
        <pc:spChg chg="add del mod">
          <ac:chgData name="Cynthia Cortez" userId="45943c7c-fbf2-4978-9ffa-b9e225124302" providerId="ADAL" clId="{51A22BAA-A101-4BA3-8F81-AD78F9DAAEC1}" dt="2024-06-26T20:24:55.436" v="30031" actId="478"/>
          <ac:spMkLst>
            <pc:docMk/>
            <pc:sldMk cId="587073829" sldId="2146847332"/>
            <ac:spMk id="12" creationId="{4BDEA826-7EB6-BFA7-D3A3-A7C66B80FE9E}"/>
          </ac:spMkLst>
        </pc:spChg>
        <pc:spChg chg="add mod">
          <ac:chgData name="Cynthia Cortez" userId="45943c7c-fbf2-4978-9ffa-b9e225124302" providerId="ADAL" clId="{51A22BAA-A101-4BA3-8F81-AD78F9DAAEC1}" dt="2024-07-10T16:22:58.820" v="44124" actId="5793"/>
          <ac:spMkLst>
            <pc:docMk/>
            <pc:sldMk cId="587073829" sldId="2146847332"/>
            <ac:spMk id="13" creationId="{87AE654D-67D9-A5B4-5517-23E6D9F1C0FE}"/>
          </ac:spMkLst>
        </pc:spChg>
        <pc:picChg chg="add mod">
          <ac:chgData name="Cynthia Cortez" userId="45943c7c-fbf2-4978-9ffa-b9e225124302" providerId="ADAL" clId="{51A22BAA-A101-4BA3-8F81-AD78F9DAAEC1}" dt="2024-07-10T16:23:20.816" v="44128" actId="1076"/>
          <ac:picMkLst>
            <pc:docMk/>
            <pc:sldMk cId="587073829" sldId="2146847332"/>
            <ac:picMk id="2" creationId="{BCAC4A3E-BD00-D4C0-5C69-BADC537FC8C7}"/>
          </ac:picMkLst>
        </pc:picChg>
        <pc:picChg chg="add mod">
          <ac:chgData name="Cynthia Cortez" userId="45943c7c-fbf2-4978-9ffa-b9e225124302" providerId="ADAL" clId="{51A22BAA-A101-4BA3-8F81-AD78F9DAAEC1}" dt="2024-07-10T16:22:32.665" v="44088" actId="1076"/>
          <ac:picMkLst>
            <pc:docMk/>
            <pc:sldMk cId="587073829" sldId="2146847332"/>
            <ac:picMk id="4" creationId="{3F14A444-3DAE-981D-DCC8-19529F888AB9}"/>
          </ac:picMkLst>
        </pc:picChg>
        <pc:picChg chg="add del mod ord modCrop">
          <ac:chgData name="Cynthia Cortez" userId="45943c7c-fbf2-4978-9ffa-b9e225124302" providerId="ADAL" clId="{51A22BAA-A101-4BA3-8F81-AD78F9DAAEC1}" dt="2024-06-26T20:22:46.058" v="29972" actId="478"/>
          <ac:picMkLst>
            <pc:docMk/>
            <pc:sldMk cId="587073829" sldId="2146847332"/>
            <ac:picMk id="5" creationId="{3EB1DF0D-682C-0768-AB62-68B34CB17024}"/>
          </ac:picMkLst>
        </pc:picChg>
        <pc:picChg chg="add del mod ord modCrop">
          <ac:chgData name="Cynthia Cortez" userId="45943c7c-fbf2-4978-9ffa-b9e225124302" providerId="ADAL" clId="{51A22BAA-A101-4BA3-8F81-AD78F9DAAEC1}" dt="2024-06-26T20:22:46.058" v="29972" actId="478"/>
          <ac:picMkLst>
            <pc:docMk/>
            <pc:sldMk cId="587073829" sldId="2146847332"/>
            <ac:picMk id="7" creationId="{5FC1F7C2-F1EB-AF03-394A-C395975864CF}"/>
          </ac:picMkLst>
        </pc:picChg>
        <pc:picChg chg="add del mod ord modCrop">
          <ac:chgData name="Cynthia Cortez" userId="45943c7c-fbf2-4978-9ffa-b9e225124302" providerId="ADAL" clId="{51A22BAA-A101-4BA3-8F81-AD78F9DAAEC1}" dt="2024-06-26T20:22:53.855" v="29975" actId="478"/>
          <ac:picMkLst>
            <pc:docMk/>
            <pc:sldMk cId="587073829" sldId="2146847332"/>
            <ac:picMk id="9" creationId="{2B436026-95F7-44D1-622C-9FE73E7D339D}"/>
          </ac:picMkLst>
        </pc:picChg>
        <pc:picChg chg="add del mod">
          <ac:chgData name="Cynthia Cortez" userId="45943c7c-fbf2-4978-9ffa-b9e225124302" providerId="ADAL" clId="{51A22BAA-A101-4BA3-8F81-AD78F9DAAEC1}" dt="2024-07-10T16:22:26.569" v="44084" actId="1076"/>
          <ac:picMkLst>
            <pc:docMk/>
            <pc:sldMk cId="587073829" sldId="2146847332"/>
            <ac:picMk id="1026" creationId="{DC0ED805-41B3-3F1E-8398-ED1B4F185A70}"/>
          </ac:picMkLst>
        </pc:picChg>
        <pc:picChg chg="add del mod">
          <ac:chgData name="Cynthia Cortez" userId="45943c7c-fbf2-4978-9ffa-b9e225124302" providerId="ADAL" clId="{51A22BAA-A101-4BA3-8F81-AD78F9DAAEC1}" dt="2024-06-25T17:37:13.791" v="27682" actId="478"/>
          <ac:picMkLst>
            <pc:docMk/>
            <pc:sldMk cId="587073829" sldId="2146847332"/>
            <ac:picMk id="1028" creationId="{5DDF644E-2F60-AB70-2732-113426F6B042}"/>
          </ac:picMkLst>
        </pc:picChg>
        <pc:picChg chg="add del">
          <ac:chgData name="Cynthia Cortez" userId="45943c7c-fbf2-4978-9ffa-b9e225124302" providerId="ADAL" clId="{51A22BAA-A101-4BA3-8F81-AD78F9DAAEC1}" dt="2024-06-25T17:37:15.745" v="27684" actId="478"/>
          <ac:picMkLst>
            <pc:docMk/>
            <pc:sldMk cId="587073829" sldId="2146847332"/>
            <ac:picMk id="1030" creationId="{61AD1744-FADA-A132-230D-515E3C1B68D4}"/>
          </ac:picMkLst>
        </pc:picChg>
        <pc:picChg chg="add del">
          <ac:chgData name="Cynthia Cortez" userId="45943c7c-fbf2-4978-9ffa-b9e225124302" providerId="ADAL" clId="{51A22BAA-A101-4BA3-8F81-AD78F9DAAEC1}" dt="2024-06-25T17:37:22.260" v="27686" actId="478"/>
          <ac:picMkLst>
            <pc:docMk/>
            <pc:sldMk cId="587073829" sldId="2146847332"/>
            <ac:picMk id="1032" creationId="{A5114191-5D2C-F785-0AD3-3723FF1A0864}"/>
          </ac:picMkLst>
        </pc:picChg>
        <pc:picChg chg="add del mod">
          <ac:chgData name="Cynthia Cortez" userId="45943c7c-fbf2-4978-9ffa-b9e225124302" providerId="ADAL" clId="{51A22BAA-A101-4BA3-8F81-AD78F9DAAEC1}" dt="2024-06-26T20:22:46.058" v="29972" actId="478"/>
          <ac:picMkLst>
            <pc:docMk/>
            <pc:sldMk cId="587073829" sldId="2146847332"/>
            <ac:picMk id="1034" creationId="{0A6FCEB1-249A-C2C5-CAAD-187F4093D21C}"/>
          </ac:picMkLst>
        </pc:picChg>
        <pc:extLst>
          <p:ext xmlns:p="http://schemas.openxmlformats.org/presentationml/2006/main" uri="{D6D511B9-2390-475A-947B-AFAB55BFBCF1}">
            <pc226:cmChg xmlns:pc226="http://schemas.microsoft.com/office/powerpoint/2022/06/main/command" chg="mod">
              <pc226:chgData name="Cynthia Cortez" userId="45943c7c-fbf2-4978-9ffa-b9e225124302" providerId="ADAL" clId="{51A22BAA-A101-4BA3-8F81-AD78F9DAAEC1}" dt="2024-07-10T16:22:58.820" v="44124" actId="5793"/>
              <pc2:cmMkLst xmlns:pc2="http://schemas.microsoft.com/office/powerpoint/2019/9/main/command">
                <pc:docMk/>
                <pc:sldMk cId="587073829" sldId="2146847332"/>
                <pc2:cmMk id="{C10A238C-B492-4277-BF2D-2AA44FDB64AD}"/>
              </pc2:cmMkLst>
            </pc226:cmChg>
          </p:ext>
        </pc:extLst>
      </pc:sldChg>
      <pc:sldChg chg="addSp modSp new mod ord modNotesTx">
        <pc:chgData name="Cynthia Cortez" userId="45943c7c-fbf2-4978-9ffa-b9e225124302" providerId="ADAL" clId="{51A22BAA-A101-4BA3-8F81-AD78F9DAAEC1}" dt="2024-07-10T16:33:16.549" v="44547"/>
        <pc:sldMkLst>
          <pc:docMk/>
          <pc:sldMk cId="3528410742" sldId="2146847333"/>
        </pc:sldMkLst>
        <pc:spChg chg="mod">
          <ac:chgData name="Cynthia Cortez" userId="45943c7c-fbf2-4978-9ffa-b9e225124302" providerId="ADAL" clId="{51A22BAA-A101-4BA3-8F81-AD78F9DAAEC1}" dt="2024-06-26T19:23:13.528" v="28845" actId="20577"/>
          <ac:spMkLst>
            <pc:docMk/>
            <pc:sldMk cId="3528410742" sldId="2146847333"/>
            <ac:spMk id="2" creationId="{F93B99A0-7A4C-23B6-0023-40F9FBF1F077}"/>
          </ac:spMkLst>
        </pc:spChg>
        <pc:spChg chg="mod">
          <ac:chgData name="Cynthia Cortez" userId="45943c7c-fbf2-4978-9ffa-b9e225124302" providerId="ADAL" clId="{51A22BAA-A101-4BA3-8F81-AD78F9DAAEC1}" dt="2024-06-26T20:29:06.281" v="30190" actId="207"/>
          <ac:spMkLst>
            <pc:docMk/>
            <pc:sldMk cId="3528410742" sldId="2146847333"/>
            <ac:spMk id="3" creationId="{C0994F22-092D-B8C8-7F48-17A013E11B83}"/>
          </ac:spMkLst>
        </pc:spChg>
        <pc:picChg chg="add mod">
          <ac:chgData name="Cynthia Cortez" userId="45943c7c-fbf2-4978-9ffa-b9e225124302" providerId="ADAL" clId="{51A22BAA-A101-4BA3-8F81-AD78F9DAAEC1}" dt="2024-06-26T20:30:05.948" v="30390"/>
          <ac:picMkLst>
            <pc:docMk/>
            <pc:sldMk cId="3528410742" sldId="2146847333"/>
            <ac:picMk id="4" creationId="{D15674C8-B125-018F-5B47-A00592299A8B}"/>
          </ac:picMkLst>
        </pc:picChg>
      </pc:sldChg>
      <pc:sldChg chg="delSp modSp add mod ord">
        <pc:chgData name="Cynthia Cortez" userId="45943c7c-fbf2-4978-9ffa-b9e225124302" providerId="ADAL" clId="{51A22BAA-A101-4BA3-8F81-AD78F9DAAEC1}" dt="2024-06-27T17:24:42.017" v="35845" actId="20577"/>
        <pc:sldMkLst>
          <pc:docMk/>
          <pc:sldMk cId="4221131728" sldId="2146847334"/>
        </pc:sldMkLst>
        <pc:spChg chg="mod">
          <ac:chgData name="Cynthia Cortez" userId="45943c7c-fbf2-4978-9ffa-b9e225124302" providerId="ADAL" clId="{51A22BAA-A101-4BA3-8F81-AD78F9DAAEC1}" dt="2024-06-24T23:38:28.926" v="21752" actId="20577"/>
          <ac:spMkLst>
            <pc:docMk/>
            <pc:sldMk cId="4221131728" sldId="2146847334"/>
            <ac:spMk id="3" creationId="{6561021B-DB92-D3B5-E751-FD63B44131DA}"/>
          </ac:spMkLst>
        </pc:spChg>
        <pc:spChg chg="del">
          <ac:chgData name="Cynthia Cortez" userId="45943c7c-fbf2-4978-9ffa-b9e225124302" providerId="ADAL" clId="{51A22BAA-A101-4BA3-8F81-AD78F9DAAEC1}" dt="2024-06-24T23:36:46.422" v="21616" actId="478"/>
          <ac:spMkLst>
            <pc:docMk/>
            <pc:sldMk cId="4221131728" sldId="2146847334"/>
            <ac:spMk id="8" creationId="{D5CBEFAB-0C50-524B-8AD9-A08C7EBBE843}"/>
          </ac:spMkLst>
        </pc:spChg>
        <pc:spChg chg="mod">
          <ac:chgData name="Cynthia Cortez" userId="45943c7c-fbf2-4978-9ffa-b9e225124302" providerId="ADAL" clId="{51A22BAA-A101-4BA3-8F81-AD78F9DAAEC1}" dt="2024-06-27T17:24:42.017" v="35845" actId="20577"/>
          <ac:spMkLst>
            <pc:docMk/>
            <pc:sldMk cId="4221131728" sldId="2146847334"/>
            <ac:spMk id="9" creationId="{E1215AF5-6084-3544-8153-A6D2976FD6CB}"/>
          </ac:spMkLst>
        </pc:spChg>
      </pc:sldChg>
      <pc:sldChg chg="addSp delSp modSp new mod">
        <pc:chgData name="Cynthia Cortez" userId="45943c7c-fbf2-4978-9ffa-b9e225124302" providerId="ADAL" clId="{51A22BAA-A101-4BA3-8F81-AD78F9DAAEC1}" dt="2024-07-11T20:23:43.926" v="46709"/>
        <pc:sldMkLst>
          <pc:docMk/>
          <pc:sldMk cId="145840325" sldId="2146847335"/>
        </pc:sldMkLst>
        <pc:spChg chg="mod">
          <ac:chgData name="Cynthia Cortez" userId="45943c7c-fbf2-4978-9ffa-b9e225124302" providerId="ADAL" clId="{51A22BAA-A101-4BA3-8F81-AD78F9DAAEC1}" dt="2024-07-02T21:42:55.856" v="40861" actId="20577"/>
          <ac:spMkLst>
            <pc:docMk/>
            <pc:sldMk cId="145840325" sldId="2146847335"/>
            <ac:spMk id="2" creationId="{E4EEB96C-9808-24CF-328A-88A5C8D3C798}"/>
          </ac:spMkLst>
        </pc:spChg>
        <pc:spChg chg="add del mod">
          <ac:chgData name="Cynthia Cortez" userId="45943c7c-fbf2-4978-9ffa-b9e225124302" providerId="ADAL" clId="{51A22BAA-A101-4BA3-8F81-AD78F9DAAEC1}" dt="2024-06-26T19:39:35.853" v="29349" actId="21"/>
          <ac:spMkLst>
            <pc:docMk/>
            <pc:sldMk cId="145840325" sldId="2146847335"/>
            <ac:spMk id="3" creationId="{09C1BF3C-80A6-72F4-F4E9-8003AAB17056}"/>
          </ac:spMkLst>
        </pc:spChg>
        <pc:spChg chg="del">
          <ac:chgData name="Cynthia Cortez" userId="45943c7c-fbf2-4978-9ffa-b9e225124302" providerId="ADAL" clId="{51A22BAA-A101-4BA3-8F81-AD78F9DAAEC1}" dt="2024-06-25T00:14:30.008" v="23634" actId="478"/>
          <ac:spMkLst>
            <pc:docMk/>
            <pc:sldMk cId="145840325" sldId="2146847335"/>
            <ac:spMk id="3" creationId="{81AEFA50-AC0C-D851-98BE-37FBEA92DB2E}"/>
          </ac:spMkLst>
        </pc:spChg>
        <pc:graphicFrameChg chg="add del mod modGraphic">
          <ac:chgData name="Cynthia Cortez" userId="45943c7c-fbf2-4978-9ffa-b9e225124302" providerId="ADAL" clId="{51A22BAA-A101-4BA3-8F81-AD78F9DAAEC1}" dt="2024-06-26T21:05:49.545" v="34404" actId="478"/>
          <ac:graphicFrameMkLst>
            <pc:docMk/>
            <pc:sldMk cId="145840325" sldId="2146847335"/>
            <ac:graphicFrameMk id="4" creationId="{9A638600-425F-548E-201A-03A2FD577C68}"/>
          </ac:graphicFrameMkLst>
        </pc:graphicFrameChg>
        <pc:picChg chg="add mod">
          <ac:chgData name="Cynthia Cortez" userId="45943c7c-fbf2-4978-9ffa-b9e225124302" providerId="ADAL" clId="{51A22BAA-A101-4BA3-8F81-AD78F9DAAEC1}" dt="2024-07-11T20:23:43.926" v="46709"/>
          <ac:picMkLst>
            <pc:docMk/>
            <pc:sldMk cId="145840325" sldId="2146847335"/>
            <ac:picMk id="3" creationId="{9F110FC5-355B-5473-BA32-A2535CF76039}"/>
          </ac:picMkLst>
        </pc:picChg>
      </pc:sldChg>
      <pc:sldChg chg="modSp add del mod ord">
        <pc:chgData name="Cynthia Cortez" userId="45943c7c-fbf2-4978-9ffa-b9e225124302" providerId="ADAL" clId="{51A22BAA-A101-4BA3-8F81-AD78F9DAAEC1}" dt="2024-06-25T00:15:47.431" v="23681" actId="47"/>
        <pc:sldMkLst>
          <pc:docMk/>
          <pc:sldMk cId="565274333" sldId="2146847336"/>
        </pc:sldMkLst>
        <pc:spChg chg="mod">
          <ac:chgData name="Cynthia Cortez" userId="45943c7c-fbf2-4978-9ffa-b9e225124302" providerId="ADAL" clId="{51A22BAA-A101-4BA3-8F81-AD78F9DAAEC1}" dt="2024-06-25T00:01:17.087" v="22545" actId="20577"/>
          <ac:spMkLst>
            <pc:docMk/>
            <pc:sldMk cId="565274333" sldId="2146847336"/>
            <ac:spMk id="2" creationId="{E4EEB96C-9808-24CF-328A-88A5C8D3C798}"/>
          </ac:spMkLst>
        </pc:spChg>
      </pc:sldChg>
      <pc:sldChg chg="delSp add del mod">
        <pc:chgData name="Cynthia Cortez" userId="45943c7c-fbf2-4978-9ffa-b9e225124302" providerId="ADAL" clId="{51A22BAA-A101-4BA3-8F81-AD78F9DAAEC1}" dt="2024-06-25T00:04:20.455" v="22610" actId="47"/>
        <pc:sldMkLst>
          <pc:docMk/>
          <pc:sldMk cId="1731334338" sldId="2146847337"/>
        </pc:sldMkLst>
        <pc:spChg chg="del">
          <ac:chgData name="Cynthia Cortez" userId="45943c7c-fbf2-4978-9ffa-b9e225124302" providerId="ADAL" clId="{51A22BAA-A101-4BA3-8F81-AD78F9DAAEC1}" dt="2024-06-25T00:04:04.489" v="22606" actId="478"/>
          <ac:spMkLst>
            <pc:docMk/>
            <pc:sldMk cId="1731334338" sldId="2146847337"/>
            <ac:spMk id="5" creationId="{3ABCFCE8-9E26-FF05-16FA-BD47AE099413}"/>
          </ac:spMkLst>
        </pc:spChg>
        <pc:graphicFrameChg chg="del">
          <ac:chgData name="Cynthia Cortez" userId="45943c7c-fbf2-4978-9ffa-b9e225124302" providerId="ADAL" clId="{51A22BAA-A101-4BA3-8F81-AD78F9DAAEC1}" dt="2024-06-25T00:04:18.314" v="22609" actId="21"/>
          <ac:graphicFrameMkLst>
            <pc:docMk/>
            <pc:sldMk cId="1731334338" sldId="2146847337"/>
            <ac:graphicFrameMk id="4" creationId="{0DC7530E-29AA-7014-B394-FF2CFA89334C}"/>
          </ac:graphicFrameMkLst>
        </pc:graphicFrameChg>
      </pc:sldChg>
      <pc:sldChg chg="addSp delSp modSp add del mod ord">
        <pc:chgData name="Cynthia Cortez" userId="45943c7c-fbf2-4978-9ffa-b9e225124302" providerId="ADAL" clId="{51A22BAA-A101-4BA3-8F81-AD78F9DAAEC1}" dt="2024-07-10T16:19:53.457" v="44045" actId="47"/>
        <pc:sldMkLst>
          <pc:docMk/>
          <pc:sldMk cId="1606620428" sldId="2146847338"/>
        </pc:sldMkLst>
        <pc:spChg chg="mod">
          <ac:chgData name="Cynthia Cortez" userId="45943c7c-fbf2-4978-9ffa-b9e225124302" providerId="ADAL" clId="{51A22BAA-A101-4BA3-8F81-AD78F9DAAEC1}" dt="2024-07-02T18:52:44.638" v="38265" actId="20577"/>
          <ac:spMkLst>
            <pc:docMk/>
            <pc:sldMk cId="1606620428" sldId="2146847338"/>
            <ac:spMk id="2" creationId="{E8910193-FB37-CAA4-261B-AE1F7DF5D57E}"/>
          </ac:spMkLst>
        </pc:spChg>
        <pc:spChg chg="add mod">
          <ac:chgData name="Cynthia Cortez" userId="45943c7c-fbf2-4978-9ffa-b9e225124302" providerId="ADAL" clId="{51A22BAA-A101-4BA3-8F81-AD78F9DAAEC1}" dt="2024-07-10T16:19:47.147" v="44043" actId="21"/>
          <ac:spMkLst>
            <pc:docMk/>
            <pc:sldMk cId="1606620428" sldId="2146847338"/>
            <ac:spMk id="3" creationId="{73DF5AE8-B7A8-04AB-8C2A-02A1890C80D4}"/>
          </ac:spMkLst>
        </pc:spChg>
        <pc:spChg chg="add del mod">
          <ac:chgData name="Cynthia Cortez" userId="45943c7c-fbf2-4978-9ffa-b9e225124302" providerId="ADAL" clId="{51A22BAA-A101-4BA3-8F81-AD78F9DAAEC1}" dt="2024-07-02T18:46:30.115" v="37701" actId="478"/>
          <ac:spMkLst>
            <pc:docMk/>
            <pc:sldMk cId="1606620428" sldId="2146847338"/>
            <ac:spMk id="5" creationId="{187EE3B0-31B7-A9ED-51FF-FED6BED6801F}"/>
          </ac:spMkLst>
        </pc:spChg>
        <pc:spChg chg="del">
          <ac:chgData name="Cynthia Cortez" userId="45943c7c-fbf2-4978-9ffa-b9e225124302" providerId="ADAL" clId="{51A22BAA-A101-4BA3-8F81-AD78F9DAAEC1}" dt="2024-06-25T00:04:12.503" v="22608" actId="478"/>
          <ac:spMkLst>
            <pc:docMk/>
            <pc:sldMk cId="1606620428" sldId="2146847338"/>
            <ac:spMk id="5" creationId="{3ABCFCE8-9E26-FF05-16FA-BD47AE099413}"/>
          </ac:spMkLst>
        </pc:spChg>
        <pc:spChg chg="add del mod">
          <ac:chgData name="Cynthia Cortez" userId="45943c7c-fbf2-4978-9ffa-b9e225124302" providerId="ADAL" clId="{51A22BAA-A101-4BA3-8F81-AD78F9DAAEC1}" dt="2024-07-02T18:46:30.115" v="37701" actId="478"/>
          <ac:spMkLst>
            <pc:docMk/>
            <pc:sldMk cId="1606620428" sldId="2146847338"/>
            <ac:spMk id="7" creationId="{9A694F39-6B99-21D4-6948-FA83517908C6}"/>
          </ac:spMkLst>
        </pc:spChg>
        <pc:spChg chg="add del mod">
          <ac:chgData name="Cynthia Cortez" userId="45943c7c-fbf2-4978-9ffa-b9e225124302" providerId="ADAL" clId="{51A22BAA-A101-4BA3-8F81-AD78F9DAAEC1}" dt="2024-07-02T18:46:30.115" v="37701" actId="478"/>
          <ac:spMkLst>
            <pc:docMk/>
            <pc:sldMk cId="1606620428" sldId="2146847338"/>
            <ac:spMk id="8" creationId="{C5FFCE9E-4D21-3C61-4814-4F27D73454F3}"/>
          </ac:spMkLst>
        </pc:spChg>
        <pc:spChg chg="add del mod">
          <ac:chgData name="Cynthia Cortez" userId="45943c7c-fbf2-4978-9ffa-b9e225124302" providerId="ADAL" clId="{51A22BAA-A101-4BA3-8F81-AD78F9DAAEC1}" dt="2024-07-02T18:46:30.115" v="37701" actId="478"/>
          <ac:spMkLst>
            <pc:docMk/>
            <pc:sldMk cId="1606620428" sldId="2146847338"/>
            <ac:spMk id="9" creationId="{392DBE1C-9EE8-A555-9D2B-807B22277CC3}"/>
          </ac:spMkLst>
        </pc:spChg>
        <pc:spChg chg="add del mod">
          <ac:chgData name="Cynthia Cortez" userId="45943c7c-fbf2-4978-9ffa-b9e225124302" providerId="ADAL" clId="{51A22BAA-A101-4BA3-8F81-AD78F9DAAEC1}" dt="2024-07-02T18:46:30.115" v="37701" actId="478"/>
          <ac:spMkLst>
            <pc:docMk/>
            <pc:sldMk cId="1606620428" sldId="2146847338"/>
            <ac:spMk id="10" creationId="{D17B5031-21E5-5345-CF9B-325739058FFC}"/>
          </ac:spMkLst>
        </pc:spChg>
        <pc:graphicFrameChg chg="add mod">
          <ac:chgData name="Cynthia Cortez" userId="45943c7c-fbf2-4978-9ffa-b9e225124302" providerId="ADAL" clId="{51A22BAA-A101-4BA3-8F81-AD78F9DAAEC1}" dt="2024-07-02T18:51:06.737" v="38051" actId="478"/>
          <ac:graphicFrameMkLst>
            <pc:docMk/>
            <pc:sldMk cId="1606620428" sldId="2146847338"/>
            <ac:graphicFrameMk id="4" creationId="{0DC7530E-29AA-7014-B394-FF2CFA89334C}"/>
          </ac:graphicFrameMkLst>
        </pc:graphicFrameChg>
      </pc:sldChg>
      <pc:sldChg chg="addSp delSp modSp add del mod">
        <pc:chgData name="Cynthia Cortez" userId="45943c7c-fbf2-4978-9ffa-b9e225124302" providerId="ADAL" clId="{51A22BAA-A101-4BA3-8F81-AD78F9DAAEC1}" dt="2024-06-26T20:34:22.455" v="30874" actId="47"/>
        <pc:sldMkLst>
          <pc:docMk/>
          <pc:sldMk cId="148663041" sldId="2146847339"/>
        </pc:sldMkLst>
        <pc:spChg chg="del">
          <ac:chgData name="Cynthia Cortez" userId="45943c7c-fbf2-4978-9ffa-b9e225124302" providerId="ADAL" clId="{51A22BAA-A101-4BA3-8F81-AD78F9DAAEC1}" dt="2024-06-26T20:30:17.616" v="30392" actId="478"/>
          <ac:spMkLst>
            <pc:docMk/>
            <pc:sldMk cId="148663041" sldId="2146847339"/>
            <ac:spMk id="2" creationId="{F93B99A0-7A4C-23B6-0023-40F9FBF1F077}"/>
          </ac:spMkLst>
        </pc:spChg>
        <pc:spChg chg="mod">
          <ac:chgData name="Cynthia Cortez" userId="45943c7c-fbf2-4978-9ffa-b9e225124302" providerId="ADAL" clId="{51A22BAA-A101-4BA3-8F81-AD78F9DAAEC1}" dt="2024-06-26T20:34:07.342" v="30871" actId="27636"/>
          <ac:spMkLst>
            <pc:docMk/>
            <pc:sldMk cId="148663041" sldId="2146847339"/>
            <ac:spMk id="3" creationId="{C0994F22-092D-B8C8-7F48-17A013E11B83}"/>
          </ac:spMkLst>
        </pc:spChg>
        <pc:spChg chg="add del mod">
          <ac:chgData name="Cynthia Cortez" userId="45943c7c-fbf2-4978-9ffa-b9e225124302" providerId="ADAL" clId="{51A22BAA-A101-4BA3-8F81-AD78F9DAAEC1}" dt="2024-06-26T20:30:20.036" v="30394" actId="478"/>
          <ac:spMkLst>
            <pc:docMk/>
            <pc:sldMk cId="148663041" sldId="2146847339"/>
            <ac:spMk id="6" creationId="{C88C5149-1588-A626-51C0-C8BE4B31A8E6}"/>
          </ac:spMkLst>
        </pc:spChg>
        <pc:spChg chg="add mod">
          <ac:chgData name="Cynthia Cortez" userId="45943c7c-fbf2-4978-9ffa-b9e225124302" providerId="ADAL" clId="{51A22BAA-A101-4BA3-8F81-AD78F9DAAEC1}" dt="2024-06-26T20:30:24.794" v="30396" actId="1076"/>
          <ac:spMkLst>
            <pc:docMk/>
            <pc:sldMk cId="148663041" sldId="2146847339"/>
            <ac:spMk id="7" creationId="{2048A17F-A5CA-5D3F-6353-AD6F624FB22F}"/>
          </ac:spMkLst>
        </pc:spChg>
        <pc:picChg chg="add mod">
          <ac:chgData name="Cynthia Cortez" userId="45943c7c-fbf2-4978-9ffa-b9e225124302" providerId="ADAL" clId="{51A22BAA-A101-4BA3-8F81-AD78F9DAAEC1}" dt="2024-06-26T20:30:07.113" v="30391"/>
          <ac:picMkLst>
            <pc:docMk/>
            <pc:sldMk cId="148663041" sldId="2146847339"/>
            <ac:picMk id="4" creationId="{E97AE619-3457-71A5-A550-9C2D92722A71}"/>
          </ac:picMkLst>
        </pc:picChg>
      </pc:sldChg>
      <pc:sldChg chg="new del ord">
        <pc:chgData name="Cynthia Cortez" userId="45943c7c-fbf2-4978-9ffa-b9e225124302" providerId="ADAL" clId="{51A22BAA-A101-4BA3-8F81-AD78F9DAAEC1}" dt="2024-06-25T00:14:02.833" v="23629" actId="47"/>
        <pc:sldMkLst>
          <pc:docMk/>
          <pc:sldMk cId="770741188" sldId="2146847339"/>
        </pc:sldMkLst>
      </pc:sldChg>
      <pc:sldChg chg="addSp delSp modSp add mod ord">
        <pc:chgData name="Cynthia Cortez" userId="45943c7c-fbf2-4978-9ffa-b9e225124302" providerId="ADAL" clId="{51A22BAA-A101-4BA3-8F81-AD78F9DAAEC1}" dt="2024-07-11T20:23:38.252" v="46708"/>
        <pc:sldMkLst>
          <pc:docMk/>
          <pc:sldMk cId="533673712" sldId="2146847340"/>
        </pc:sldMkLst>
        <pc:spChg chg="mod">
          <ac:chgData name="Cynthia Cortez" userId="45943c7c-fbf2-4978-9ffa-b9e225124302" providerId="ADAL" clId="{51A22BAA-A101-4BA3-8F81-AD78F9DAAEC1}" dt="2024-07-02T21:49:09.037" v="41028" actId="20577"/>
          <ac:spMkLst>
            <pc:docMk/>
            <pc:sldMk cId="533673712" sldId="2146847340"/>
            <ac:spMk id="2" creationId="{E4EEB96C-9808-24CF-328A-88A5C8D3C798}"/>
          </ac:spMkLst>
        </pc:spChg>
        <pc:graphicFrameChg chg="del modGraphic">
          <ac:chgData name="Cynthia Cortez" userId="45943c7c-fbf2-4978-9ffa-b9e225124302" providerId="ADAL" clId="{51A22BAA-A101-4BA3-8F81-AD78F9DAAEC1}" dt="2024-06-26T21:05:41.945" v="34403" actId="478"/>
          <ac:graphicFrameMkLst>
            <pc:docMk/>
            <pc:sldMk cId="533673712" sldId="2146847340"/>
            <ac:graphicFrameMk id="4" creationId="{9A638600-425F-548E-201A-03A2FD577C68}"/>
          </ac:graphicFrameMkLst>
        </pc:graphicFrameChg>
        <pc:picChg chg="add mod">
          <ac:chgData name="Cynthia Cortez" userId="45943c7c-fbf2-4978-9ffa-b9e225124302" providerId="ADAL" clId="{51A22BAA-A101-4BA3-8F81-AD78F9DAAEC1}" dt="2024-07-11T20:23:38.252" v="46708"/>
          <ac:picMkLst>
            <pc:docMk/>
            <pc:sldMk cId="533673712" sldId="2146847340"/>
            <ac:picMk id="3" creationId="{C800411E-4836-E04C-02F8-B97CA87FA2F1}"/>
          </ac:picMkLst>
        </pc:picChg>
      </pc:sldChg>
      <pc:sldChg chg="delSp modSp add del mod ord">
        <pc:chgData name="Cynthia Cortez" userId="45943c7c-fbf2-4978-9ffa-b9e225124302" providerId="ADAL" clId="{51A22BAA-A101-4BA3-8F81-AD78F9DAAEC1}" dt="2024-07-01T16:52:22.338" v="36840" actId="47"/>
        <pc:sldMkLst>
          <pc:docMk/>
          <pc:sldMk cId="2945641177" sldId="2146847341"/>
        </pc:sldMkLst>
        <pc:spChg chg="mod">
          <ac:chgData name="Cynthia Cortez" userId="45943c7c-fbf2-4978-9ffa-b9e225124302" providerId="ADAL" clId="{51A22BAA-A101-4BA3-8F81-AD78F9DAAEC1}" dt="2024-06-26T21:41:17.793" v="34720" actId="20577"/>
          <ac:spMkLst>
            <pc:docMk/>
            <pc:sldMk cId="2945641177" sldId="2146847341"/>
            <ac:spMk id="2" creationId="{E4EEB96C-9808-24CF-328A-88A5C8D3C798}"/>
          </ac:spMkLst>
        </pc:spChg>
        <pc:graphicFrameChg chg="del modGraphic">
          <ac:chgData name="Cynthia Cortez" userId="45943c7c-fbf2-4978-9ffa-b9e225124302" providerId="ADAL" clId="{51A22BAA-A101-4BA3-8F81-AD78F9DAAEC1}" dt="2024-06-26T21:05:38.305" v="34402" actId="478"/>
          <ac:graphicFrameMkLst>
            <pc:docMk/>
            <pc:sldMk cId="2945641177" sldId="2146847341"/>
            <ac:graphicFrameMk id="4" creationId="{9A638600-425F-548E-201A-03A2FD577C68}"/>
          </ac:graphicFrameMkLst>
        </pc:graphicFrameChg>
      </pc:sldChg>
      <pc:sldChg chg="addSp delSp modSp new mod modClrScheme chgLayout">
        <pc:chgData name="Cynthia Cortez" userId="45943c7c-fbf2-4978-9ffa-b9e225124302" providerId="ADAL" clId="{51A22BAA-A101-4BA3-8F81-AD78F9DAAEC1}" dt="2024-07-10T16:01:05.220" v="43687" actId="1076"/>
        <pc:sldMkLst>
          <pc:docMk/>
          <pc:sldMk cId="4103616019" sldId="2146847342"/>
        </pc:sldMkLst>
        <pc:spChg chg="del mod ord">
          <ac:chgData name="Cynthia Cortez" userId="45943c7c-fbf2-4978-9ffa-b9e225124302" providerId="ADAL" clId="{51A22BAA-A101-4BA3-8F81-AD78F9DAAEC1}" dt="2024-06-25T00:25:16.760" v="24119" actId="700"/>
          <ac:spMkLst>
            <pc:docMk/>
            <pc:sldMk cId="4103616019" sldId="2146847342"/>
            <ac:spMk id="2" creationId="{23EE901A-79CC-46A3-703F-4519D94F9CB7}"/>
          </ac:spMkLst>
        </pc:spChg>
        <pc:spChg chg="del mod ord">
          <ac:chgData name="Cynthia Cortez" userId="45943c7c-fbf2-4978-9ffa-b9e225124302" providerId="ADAL" clId="{51A22BAA-A101-4BA3-8F81-AD78F9DAAEC1}" dt="2024-06-25T00:25:16.760" v="24119" actId="700"/>
          <ac:spMkLst>
            <pc:docMk/>
            <pc:sldMk cId="4103616019" sldId="2146847342"/>
            <ac:spMk id="3" creationId="{76E55A59-B682-A58C-8D70-2A063D15C4C2}"/>
          </ac:spMkLst>
        </pc:spChg>
        <pc:spChg chg="add mod ord">
          <ac:chgData name="Cynthia Cortez" userId="45943c7c-fbf2-4978-9ffa-b9e225124302" providerId="ADAL" clId="{51A22BAA-A101-4BA3-8F81-AD78F9DAAEC1}" dt="2024-06-25T00:57:35.448" v="27210" actId="207"/>
          <ac:spMkLst>
            <pc:docMk/>
            <pc:sldMk cId="4103616019" sldId="2146847342"/>
            <ac:spMk id="4" creationId="{F7338155-418A-7836-50B0-85E15946E08C}"/>
          </ac:spMkLst>
        </pc:spChg>
        <pc:spChg chg="add mod ord">
          <ac:chgData name="Cynthia Cortez" userId="45943c7c-fbf2-4978-9ffa-b9e225124302" providerId="ADAL" clId="{51A22BAA-A101-4BA3-8F81-AD78F9DAAEC1}" dt="2024-07-10T16:01:05.220" v="43687" actId="1076"/>
          <ac:spMkLst>
            <pc:docMk/>
            <pc:sldMk cId="4103616019" sldId="2146847342"/>
            <ac:spMk id="5" creationId="{8DA46888-F644-F370-F8C1-0CB7ED37B74C}"/>
          </ac:spMkLst>
        </pc:spChg>
        <pc:picChg chg="add mod">
          <ac:chgData name="Cynthia Cortez" userId="45943c7c-fbf2-4978-9ffa-b9e225124302" providerId="ADAL" clId="{51A22BAA-A101-4BA3-8F81-AD78F9DAAEC1}" dt="2024-06-25T00:40:32.294" v="25724"/>
          <ac:picMkLst>
            <pc:docMk/>
            <pc:sldMk cId="4103616019" sldId="2146847342"/>
            <ac:picMk id="6" creationId="{CEE17A5A-1D93-69AB-D01E-A8F760020E91}"/>
          </ac:picMkLst>
        </pc:picChg>
      </pc:sldChg>
      <pc:sldChg chg="addSp delSp modSp new del mod modClrScheme chgLayout">
        <pc:chgData name="Cynthia Cortez" userId="45943c7c-fbf2-4978-9ffa-b9e225124302" providerId="ADAL" clId="{51A22BAA-A101-4BA3-8F81-AD78F9DAAEC1}" dt="2024-06-26T20:57:35.175" v="33863" actId="47"/>
        <pc:sldMkLst>
          <pc:docMk/>
          <pc:sldMk cId="874640600" sldId="2146847343"/>
        </pc:sldMkLst>
        <pc:spChg chg="del mod ord">
          <ac:chgData name="Cynthia Cortez" userId="45943c7c-fbf2-4978-9ffa-b9e225124302" providerId="ADAL" clId="{51A22BAA-A101-4BA3-8F81-AD78F9DAAEC1}" dt="2024-06-25T00:42:25.688" v="26027" actId="700"/>
          <ac:spMkLst>
            <pc:docMk/>
            <pc:sldMk cId="874640600" sldId="2146847343"/>
            <ac:spMk id="2" creationId="{CAB4392E-0B8E-AF3D-A1F8-848F3FF5EFBC}"/>
          </ac:spMkLst>
        </pc:spChg>
        <pc:spChg chg="del mod ord">
          <ac:chgData name="Cynthia Cortez" userId="45943c7c-fbf2-4978-9ffa-b9e225124302" providerId="ADAL" clId="{51A22BAA-A101-4BA3-8F81-AD78F9DAAEC1}" dt="2024-06-25T00:42:25.688" v="26027" actId="700"/>
          <ac:spMkLst>
            <pc:docMk/>
            <pc:sldMk cId="874640600" sldId="2146847343"/>
            <ac:spMk id="3" creationId="{1D9FC1BF-F6BD-7888-032A-269C27E4681E}"/>
          </ac:spMkLst>
        </pc:spChg>
        <pc:spChg chg="add del mod ord">
          <ac:chgData name="Cynthia Cortez" userId="45943c7c-fbf2-4978-9ffa-b9e225124302" providerId="ADAL" clId="{51A22BAA-A101-4BA3-8F81-AD78F9DAAEC1}" dt="2024-06-25T00:42:38.681" v="26032" actId="700"/>
          <ac:spMkLst>
            <pc:docMk/>
            <pc:sldMk cId="874640600" sldId="2146847343"/>
            <ac:spMk id="4" creationId="{63F6F4A2-DB7D-61BE-5447-AC9475695905}"/>
          </ac:spMkLst>
        </pc:spChg>
        <pc:spChg chg="add del mod ord">
          <ac:chgData name="Cynthia Cortez" userId="45943c7c-fbf2-4978-9ffa-b9e225124302" providerId="ADAL" clId="{51A22BAA-A101-4BA3-8F81-AD78F9DAAEC1}" dt="2024-06-25T00:42:38.681" v="26032" actId="700"/>
          <ac:spMkLst>
            <pc:docMk/>
            <pc:sldMk cId="874640600" sldId="2146847343"/>
            <ac:spMk id="5" creationId="{3D245F1F-DFB4-8B5F-8DD9-B6620875D28B}"/>
          </ac:spMkLst>
        </pc:spChg>
        <pc:spChg chg="add mod">
          <ac:chgData name="Cynthia Cortez" userId="45943c7c-fbf2-4978-9ffa-b9e225124302" providerId="ADAL" clId="{51A22BAA-A101-4BA3-8F81-AD78F9DAAEC1}" dt="2024-06-25T00:47:46.659" v="26651" actId="207"/>
          <ac:spMkLst>
            <pc:docMk/>
            <pc:sldMk cId="874640600" sldId="2146847343"/>
            <ac:spMk id="7" creationId="{FAF3F605-F3F3-8473-FBF1-8D822E92843A}"/>
          </ac:spMkLst>
        </pc:spChg>
        <pc:graphicFrameChg chg="add mod modGraphic">
          <ac:chgData name="Cynthia Cortez" userId="45943c7c-fbf2-4978-9ffa-b9e225124302" providerId="ADAL" clId="{51A22BAA-A101-4BA3-8F81-AD78F9DAAEC1}" dt="2024-06-25T17:43:05.707" v="28115" actId="20577"/>
          <ac:graphicFrameMkLst>
            <pc:docMk/>
            <pc:sldMk cId="874640600" sldId="2146847343"/>
            <ac:graphicFrameMk id="6" creationId="{63F10A9A-B446-4FCC-FE8C-780F7C6FF462}"/>
          </ac:graphicFrameMkLst>
        </pc:graphicFrameChg>
      </pc:sldChg>
      <pc:sldChg chg="addSp delSp modSp add mod">
        <pc:chgData name="Cynthia Cortez" userId="45943c7c-fbf2-4978-9ffa-b9e225124302" providerId="ADAL" clId="{51A22BAA-A101-4BA3-8F81-AD78F9DAAEC1}" dt="2024-07-08T17:14:46.490" v="43418" actId="6549"/>
        <pc:sldMkLst>
          <pc:docMk/>
          <pc:sldMk cId="2786172094" sldId="2146847344"/>
        </pc:sldMkLst>
        <pc:spChg chg="del mod">
          <ac:chgData name="Cynthia Cortez" userId="45943c7c-fbf2-4978-9ffa-b9e225124302" providerId="ADAL" clId="{51A22BAA-A101-4BA3-8F81-AD78F9DAAEC1}" dt="2024-07-02T21:50:06.989" v="41038" actId="478"/>
          <ac:spMkLst>
            <pc:docMk/>
            <pc:sldMk cId="2786172094" sldId="2146847344"/>
            <ac:spMk id="2" creationId="{93A0B06C-65C7-EE9E-C94B-C98285FEDA04}"/>
          </ac:spMkLst>
        </pc:spChg>
        <pc:spChg chg="mod">
          <ac:chgData name="Cynthia Cortez" userId="45943c7c-fbf2-4978-9ffa-b9e225124302" providerId="ADAL" clId="{51A22BAA-A101-4BA3-8F81-AD78F9DAAEC1}" dt="2024-07-08T17:14:46.490" v="43418" actId="6549"/>
          <ac:spMkLst>
            <pc:docMk/>
            <pc:sldMk cId="2786172094" sldId="2146847344"/>
            <ac:spMk id="3" creationId="{063328F5-E89C-76B4-C27E-7BE24EB5F4B5}"/>
          </ac:spMkLst>
        </pc:spChg>
        <pc:spChg chg="add del mod">
          <ac:chgData name="Cynthia Cortez" userId="45943c7c-fbf2-4978-9ffa-b9e225124302" providerId="ADAL" clId="{51A22BAA-A101-4BA3-8F81-AD78F9DAAEC1}" dt="2024-07-02T21:50:09.780" v="41040" actId="478"/>
          <ac:spMkLst>
            <pc:docMk/>
            <pc:sldMk cId="2786172094" sldId="2146847344"/>
            <ac:spMk id="5" creationId="{49C7EBCD-3E8A-5026-0316-01D6CDB00E21}"/>
          </ac:spMkLst>
        </pc:spChg>
        <pc:spChg chg="add mod">
          <ac:chgData name="Cynthia Cortez" userId="45943c7c-fbf2-4978-9ffa-b9e225124302" providerId="ADAL" clId="{51A22BAA-A101-4BA3-8F81-AD78F9DAAEC1}" dt="2024-07-02T21:50:07.241" v="41039"/>
          <ac:spMkLst>
            <pc:docMk/>
            <pc:sldMk cId="2786172094" sldId="2146847344"/>
            <ac:spMk id="6" creationId="{4834C803-8145-70CF-C65E-0035B4EE3121}"/>
          </ac:spMkLst>
        </pc:spChg>
        <pc:picChg chg="add mod">
          <ac:chgData name="Cynthia Cortez" userId="45943c7c-fbf2-4978-9ffa-b9e225124302" providerId="ADAL" clId="{51A22BAA-A101-4BA3-8F81-AD78F9DAAEC1}" dt="2024-07-02T22:00:38.885" v="41514"/>
          <ac:picMkLst>
            <pc:docMk/>
            <pc:sldMk cId="2786172094" sldId="2146847344"/>
            <ac:picMk id="7" creationId="{E51C4F6A-7D95-A579-DBAE-0CE0CF57CEE7}"/>
          </ac:picMkLst>
        </pc:picChg>
      </pc:sldChg>
      <pc:sldChg chg="addSp delSp modSp new mod modClrScheme modCm chgLayout">
        <pc:chgData name="Cynthia Cortez" userId="45943c7c-fbf2-4978-9ffa-b9e225124302" providerId="ADAL" clId="{51A22BAA-A101-4BA3-8F81-AD78F9DAAEC1}" dt="2024-07-11T17:31:54.155" v="44699" actId="20577"/>
        <pc:sldMkLst>
          <pc:docMk/>
          <pc:sldMk cId="191246798" sldId="2146847345"/>
        </pc:sldMkLst>
        <pc:spChg chg="del mod ord">
          <ac:chgData name="Cynthia Cortez" userId="45943c7c-fbf2-4978-9ffa-b9e225124302" providerId="ADAL" clId="{51A22BAA-A101-4BA3-8F81-AD78F9DAAEC1}" dt="2024-06-26T19:39:46.329" v="29351" actId="700"/>
          <ac:spMkLst>
            <pc:docMk/>
            <pc:sldMk cId="191246798" sldId="2146847345"/>
            <ac:spMk id="2" creationId="{717710A1-ED31-FC32-053C-1A674F38DEF5}"/>
          </ac:spMkLst>
        </pc:spChg>
        <pc:spChg chg="del mod ord">
          <ac:chgData name="Cynthia Cortez" userId="45943c7c-fbf2-4978-9ffa-b9e225124302" providerId="ADAL" clId="{51A22BAA-A101-4BA3-8F81-AD78F9DAAEC1}" dt="2024-06-26T19:39:46.329" v="29351" actId="700"/>
          <ac:spMkLst>
            <pc:docMk/>
            <pc:sldMk cId="191246798" sldId="2146847345"/>
            <ac:spMk id="3" creationId="{A978F779-B83B-7DB0-A165-4E95CC9ED3BE}"/>
          </ac:spMkLst>
        </pc:spChg>
        <pc:spChg chg="add del mod ord">
          <ac:chgData name="Cynthia Cortez" userId="45943c7c-fbf2-4978-9ffa-b9e225124302" providerId="ADAL" clId="{51A22BAA-A101-4BA3-8F81-AD78F9DAAEC1}" dt="2024-06-26T19:39:54.850" v="29357"/>
          <ac:spMkLst>
            <pc:docMk/>
            <pc:sldMk cId="191246798" sldId="2146847345"/>
            <ac:spMk id="4" creationId="{4FFF50F5-A9B2-A0BC-5F59-7B553D9B4056}"/>
          </ac:spMkLst>
        </pc:spChg>
        <pc:spChg chg="add del mod ord">
          <ac:chgData name="Cynthia Cortez" userId="45943c7c-fbf2-4978-9ffa-b9e225124302" providerId="ADAL" clId="{51A22BAA-A101-4BA3-8F81-AD78F9DAAEC1}" dt="2024-06-26T19:40:18.176" v="29361" actId="478"/>
          <ac:spMkLst>
            <pc:docMk/>
            <pc:sldMk cId="191246798" sldId="2146847345"/>
            <ac:spMk id="5" creationId="{6D8F15BA-5764-FBBB-1101-D7F8C004939E}"/>
          </ac:spMkLst>
        </pc:spChg>
        <pc:spChg chg="add mod">
          <ac:chgData name="Cynthia Cortez" userId="45943c7c-fbf2-4978-9ffa-b9e225124302" providerId="ADAL" clId="{51A22BAA-A101-4BA3-8F81-AD78F9DAAEC1}" dt="2024-06-26T19:39:50.912" v="29355"/>
          <ac:spMkLst>
            <pc:docMk/>
            <pc:sldMk cId="191246798" sldId="2146847345"/>
            <ac:spMk id="6" creationId="{09C1BF3C-80A6-72F4-F4E9-8003AAB17056}"/>
          </ac:spMkLst>
        </pc:spChg>
        <pc:spChg chg="add del mod">
          <ac:chgData name="Cynthia Cortez" userId="45943c7c-fbf2-4978-9ffa-b9e225124302" providerId="ADAL" clId="{51A22BAA-A101-4BA3-8F81-AD78F9DAAEC1}" dt="2024-06-26T19:40:14.537" v="29360" actId="478"/>
          <ac:spMkLst>
            <pc:docMk/>
            <pc:sldMk cId="191246798" sldId="2146847345"/>
            <ac:spMk id="8" creationId="{1FDE0B26-267D-E04F-6ED3-89A2DAF699CE}"/>
          </ac:spMkLst>
        </pc:spChg>
        <pc:spChg chg="add mod">
          <ac:chgData name="Cynthia Cortez" userId="45943c7c-fbf2-4978-9ffa-b9e225124302" providerId="ADAL" clId="{51A22BAA-A101-4BA3-8F81-AD78F9DAAEC1}" dt="2024-07-11T17:31:54.155" v="44699" actId="20577"/>
          <ac:spMkLst>
            <pc:docMk/>
            <pc:sldMk cId="191246798" sldId="2146847345"/>
            <ac:spMk id="10" creationId="{0E09AE31-4CA4-2131-E061-5358A82409E3}"/>
          </ac:spMkLst>
        </pc:spChg>
        <pc:picChg chg="add">
          <ac:chgData name="Cynthia Cortez" userId="45943c7c-fbf2-4978-9ffa-b9e225124302" providerId="ADAL" clId="{51A22BAA-A101-4BA3-8F81-AD78F9DAAEC1}" dt="2024-06-26T19:39:50.993" v="29356"/>
          <ac:picMkLst>
            <pc:docMk/>
            <pc:sldMk cId="191246798" sldId="2146847345"/>
            <ac:picMk id="7" creationId="{B4C618B7-F46F-52B6-E4F5-783035DABA22}"/>
          </ac:picMkLst>
        </pc:picChg>
        <pc:picChg chg="add mod">
          <ac:chgData name="Cynthia Cortez" userId="45943c7c-fbf2-4978-9ffa-b9e225124302" providerId="ADAL" clId="{51A22BAA-A101-4BA3-8F81-AD78F9DAAEC1}" dt="2024-06-26T19:40:39.653" v="29371"/>
          <ac:picMkLst>
            <pc:docMk/>
            <pc:sldMk cId="191246798" sldId="2146847345"/>
            <ac:picMk id="11" creationId="{7A6BF5C6-EABD-DE64-DCBD-85D3531ECAD7}"/>
          </ac:picMkLst>
        </pc:picChg>
        <pc:extLst>
          <p:ext xmlns:p="http://schemas.openxmlformats.org/presentationml/2006/main" uri="{D6D511B9-2390-475A-947B-AFAB55BFBCF1}">
            <pc226:cmChg xmlns:pc226="http://schemas.microsoft.com/office/powerpoint/2022/06/main/command" chg="mod">
              <pc226:chgData name="Cynthia Cortez" userId="45943c7c-fbf2-4978-9ffa-b9e225124302" providerId="ADAL" clId="{51A22BAA-A101-4BA3-8F81-AD78F9DAAEC1}" dt="2024-07-11T17:31:54.155" v="44699" actId="20577"/>
              <pc2:cmMkLst xmlns:pc2="http://schemas.microsoft.com/office/powerpoint/2019/9/main/command">
                <pc:docMk/>
                <pc:sldMk cId="191246798" sldId="2146847345"/>
                <pc2:cmMk id="{2527DB61-C389-4945-9D1D-BB4965FC0A91}"/>
              </pc2:cmMkLst>
              <pc226:cmRplyChg chg="add">
                <pc226:chgData name="Cynthia Cortez" userId="45943c7c-fbf2-4978-9ffa-b9e225124302" providerId="ADAL" clId="{51A22BAA-A101-4BA3-8F81-AD78F9DAAEC1}" dt="2024-07-03T17:46:19.483" v="41523"/>
                <pc2:cmRplyMkLst xmlns:pc2="http://schemas.microsoft.com/office/powerpoint/2019/9/main/command">
                  <pc:docMk/>
                  <pc:sldMk cId="191246798" sldId="2146847345"/>
                  <pc2:cmMk id="{2527DB61-C389-4945-9D1D-BB4965FC0A91}"/>
                  <pc2:cmRplyMk id="{EA2DA502-98F1-4F59-80FC-D856517E20BC}"/>
                </pc2:cmRplyMkLst>
              </pc226:cmRplyChg>
              <pc226:cmRplyChg chg="add">
                <pc226:chgData name="Cynthia Cortez" userId="45943c7c-fbf2-4978-9ffa-b9e225124302" providerId="ADAL" clId="{51A22BAA-A101-4BA3-8F81-AD78F9DAAEC1}" dt="2024-07-02T21:01:55.255" v="40645"/>
                <pc2:cmRplyMkLst xmlns:pc2="http://schemas.microsoft.com/office/powerpoint/2019/9/main/command">
                  <pc:docMk/>
                  <pc:sldMk cId="191246798" sldId="2146847345"/>
                  <pc2:cmMk id="{2527DB61-C389-4945-9D1D-BB4965FC0A91}"/>
                  <pc2:cmRplyMk id="{2890B498-8F14-42FF-AD53-A28EE76347A9}"/>
                </pc2:cmRplyMkLst>
              </pc226:cmRplyChg>
            </pc226:cmChg>
          </p:ext>
        </pc:extLst>
      </pc:sldChg>
      <pc:sldChg chg="delSp modSp add mod ord modNotesTx">
        <pc:chgData name="Cynthia Cortez" userId="45943c7c-fbf2-4978-9ffa-b9e225124302" providerId="ADAL" clId="{51A22BAA-A101-4BA3-8F81-AD78F9DAAEC1}" dt="2024-07-11T20:26:39.770" v="46749" actId="20577"/>
        <pc:sldMkLst>
          <pc:docMk/>
          <pc:sldMk cId="3790920545" sldId="2146847346"/>
        </pc:sldMkLst>
        <pc:spChg chg="mod">
          <ac:chgData name="Cynthia Cortez" userId="45943c7c-fbf2-4978-9ffa-b9e225124302" providerId="ADAL" clId="{51A22BAA-A101-4BA3-8F81-AD78F9DAAEC1}" dt="2024-06-26T19:48:21.883" v="29715" actId="122"/>
          <ac:spMkLst>
            <pc:docMk/>
            <pc:sldMk cId="3790920545" sldId="2146847346"/>
            <ac:spMk id="7" creationId="{D8EDCB03-7091-BF7F-AA81-CFD43D961763}"/>
          </ac:spMkLst>
        </pc:spChg>
        <pc:graphicFrameChg chg="del">
          <ac:chgData name="Cynthia Cortez" userId="45943c7c-fbf2-4978-9ffa-b9e225124302" providerId="ADAL" clId="{51A22BAA-A101-4BA3-8F81-AD78F9DAAEC1}" dt="2024-06-26T19:45:12.173" v="29495" actId="478"/>
          <ac:graphicFrameMkLst>
            <pc:docMk/>
            <pc:sldMk cId="3790920545" sldId="2146847346"/>
            <ac:graphicFrameMk id="5" creationId="{B363E53A-79CC-FB28-7D55-EAEC75E73C13}"/>
          </ac:graphicFrameMkLst>
        </pc:graphicFrameChg>
        <pc:graphicFrameChg chg="mod modGraphic">
          <ac:chgData name="Cynthia Cortez" userId="45943c7c-fbf2-4978-9ffa-b9e225124302" providerId="ADAL" clId="{51A22BAA-A101-4BA3-8F81-AD78F9DAAEC1}" dt="2024-07-11T20:26:39.770" v="46749" actId="20577"/>
          <ac:graphicFrameMkLst>
            <pc:docMk/>
            <pc:sldMk cId="3790920545" sldId="2146847346"/>
            <ac:graphicFrameMk id="8" creationId="{F0B11C98-C024-3190-4115-7C65ED9375B9}"/>
          </ac:graphicFrameMkLst>
        </pc:graphicFrameChg>
      </pc:sldChg>
      <pc:sldChg chg="addSp delSp modSp add del mod ord">
        <pc:chgData name="Cynthia Cortez" userId="45943c7c-fbf2-4978-9ffa-b9e225124302" providerId="ADAL" clId="{51A22BAA-A101-4BA3-8F81-AD78F9DAAEC1}" dt="2024-07-10T16:21:04.610" v="44048" actId="47"/>
        <pc:sldMkLst>
          <pc:docMk/>
          <pc:sldMk cId="3429628094" sldId="2146847347"/>
        </pc:sldMkLst>
        <pc:spChg chg="mod">
          <ac:chgData name="Cynthia Cortez" userId="45943c7c-fbf2-4978-9ffa-b9e225124302" providerId="ADAL" clId="{51A22BAA-A101-4BA3-8F81-AD78F9DAAEC1}" dt="2024-07-10T16:20:15.131" v="44046" actId="14100"/>
          <ac:spMkLst>
            <pc:docMk/>
            <pc:sldMk cId="3429628094" sldId="2146847347"/>
            <ac:spMk id="2" creationId="{8F283873-B45B-A5CC-6C8C-D705EE3D1A2F}"/>
          </ac:spMkLst>
        </pc:spChg>
        <pc:spChg chg="mod">
          <ac:chgData name="Cynthia Cortez" userId="45943c7c-fbf2-4978-9ffa-b9e225124302" providerId="ADAL" clId="{51A22BAA-A101-4BA3-8F81-AD78F9DAAEC1}" dt="2024-06-26T20:24:41.624" v="30027" actId="403"/>
          <ac:spMkLst>
            <pc:docMk/>
            <pc:sldMk cId="3429628094" sldId="2146847347"/>
            <ac:spMk id="3" creationId="{034E7AF2-FB54-FCFE-4299-3D6F129275A9}"/>
          </ac:spMkLst>
        </pc:spChg>
        <pc:grpChg chg="add mod">
          <ac:chgData name="Cynthia Cortez" userId="45943c7c-fbf2-4978-9ffa-b9e225124302" providerId="ADAL" clId="{51A22BAA-A101-4BA3-8F81-AD78F9DAAEC1}" dt="2024-06-26T20:24:11.762" v="30020" actId="1035"/>
          <ac:grpSpMkLst>
            <pc:docMk/>
            <pc:sldMk cId="3429628094" sldId="2146847347"/>
            <ac:grpSpMk id="6" creationId="{3D980549-4732-2F9E-A45F-B28BBF422F40}"/>
          </ac:grpSpMkLst>
        </pc:grpChg>
        <pc:picChg chg="del">
          <ac:chgData name="Cynthia Cortez" userId="45943c7c-fbf2-4978-9ffa-b9e225124302" providerId="ADAL" clId="{51A22BAA-A101-4BA3-8F81-AD78F9DAAEC1}" dt="2024-06-26T20:22:40.105" v="29971" actId="478"/>
          <ac:picMkLst>
            <pc:docMk/>
            <pc:sldMk cId="3429628094" sldId="2146847347"/>
            <ac:picMk id="4" creationId="{3F14A444-3DAE-981D-DCC8-19529F888AB9}"/>
          </ac:picMkLst>
        </pc:picChg>
        <pc:picChg chg="mod">
          <ac:chgData name="Cynthia Cortez" userId="45943c7c-fbf2-4978-9ffa-b9e225124302" providerId="ADAL" clId="{51A22BAA-A101-4BA3-8F81-AD78F9DAAEC1}" dt="2024-06-26T20:24:11.762" v="30020" actId="1035"/>
          <ac:picMkLst>
            <pc:docMk/>
            <pc:sldMk cId="3429628094" sldId="2146847347"/>
            <ac:picMk id="5" creationId="{3EB1DF0D-682C-0768-AB62-68B34CB17024}"/>
          </ac:picMkLst>
        </pc:picChg>
        <pc:picChg chg="mod">
          <ac:chgData name="Cynthia Cortez" userId="45943c7c-fbf2-4978-9ffa-b9e225124302" providerId="ADAL" clId="{51A22BAA-A101-4BA3-8F81-AD78F9DAAEC1}" dt="2024-06-26T20:24:11.762" v="30020" actId="1035"/>
          <ac:picMkLst>
            <pc:docMk/>
            <pc:sldMk cId="3429628094" sldId="2146847347"/>
            <ac:picMk id="7" creationId="{5FC1F7C2-F1EB-AF03-394A-C395975864CF}"/>
          </ac:picMkLst>
        </pc:picChg>
        <pc:picChg chg="mod">
          <ac:chgData name="Cynthia Cortez" userId="45943c7c-fbf2-4978-9ffa-b9e225124302" providerId="ADAL" clId="{51A22BAA-A101-4BA3-8F81-AD78F9DAAEC1}" dt="2024-06-26T20:24:11.762" v="30020" actId="1035"/>
          <ac:picMkLst>
            <pc:docMk/>
            <pc:sldMk cId="3429628094" sldId="2146847347"/>
            <ac:picMk id="9" creationId="{2B436026-95F7-44D1-622C-9FE73E7D339D}"/>
          </ac:picMkLst>
        </pc:picChg>
        <pc:picChg chg="del">
          <ac:chgData name="Cynthia Cortez" userId="45943c7c-fbf2-4978-9ffa-b9e225124302" providerId="ADAL" clId="{51A22BAA-A101-4BA3-8F81-AD78F9DAAEC1}" dt="2024-06-26T20:22:40.105" v="29971" actId="478"/>
          <ac:picMkLst>
            <pc:docMk/>
            <pc:sldMk cId="3429628094" sldId="2146847347"/>
            <ac:picMk id="1026" creationId="{DC0ED805-41B3-3F1E-8398-ED1B4F185A70}"/>
          </ac:picMkLst>
        </pc:picChg>
        <pc:picChg chg="mod">
          <ac:chgData name="Cynthia Cortez" userId="45943c7c-fbf2-4978-9ffa-b9e225124302" providerId="ADAL" clId="{51A22BAA-A101-4BA3-8F81-AD78F9DAAEC1}" dt="2024-06-26T20:24:18.057" v="30021" actId="1076"/>
          <ac:picMkLst>
            <pc:docMk/>
            <pc:sldMk cId="3429628094" sldId="2146847347"/>
            <ac:picMk id="1034" creationId="{0A6FCEB1-249A-C2C5-CAAD-187F4093D21C}"/>
          </ac:picMkLst>
        </pc:picChg>
      </pc:sldChg>
      <pc:sldChg chg="modSp add mod ord modNotesTx">
        <pc:chgData name="Cynthia Cortez" userId="45943c7c-fbf2-4978-9ffa-b9e225124302" providerId="ADAL" clId="{51A22BAA-A101-4BA3-8F81-AD78F9DAAEC1}" dt="2024-07-10T16:33:16.549" v="44547"/>
        <pc:sldMkLst>
          <pc:docMk/>
          <pc:sldMk cId="2515725911" sldId="2146847348"/>
        </pc:sldMkLst>
        <pc:spChg chg="mod">
          <ac:chgData name="Cynthia Cortez" userId="45943c7c-fbf2-4978-9ffa-b9e225124302" providerId="ADAL" clId="{51A22BAA-A101-4BA3-8F81-AD78F9DAAEC1}" dt="2024-06-26T20:34:10.555" v="30872"/>
          <ac:spMkLst>
            <pc:docMk/>
            <pc:sldMk cId="2515725911" sldId="2146847348"/>
            <ac:spMk id="3" creationId="{C0994F22-092D-B8C8-7F48-17A013E11B83}"/>
          </ac:spMkLst>
        </pc:spChg>
      </pc:sldChg>
      <pc:sldChg chg="modSp add del mod">
        <pc:chgData name="Cynthia Cortez" userId="45943c7c-fbf2-4978-9ffa-b9e225124302" providerId="ADAL" clId="{51A22BAA-A101-4BA3-8F81-AD78F9DAAEC1}" dt="2024-06-26T20:33:50.388" v="30863" actId="2890"/>
        <pc:sldMkLst>
          <pc:docMk/>
          <pc:sldMk cId="2586177100" sldId="2146847348"/>
        </pc:sldMkLst>
        <pc:spChg chg="mod">
          <ac:chgData name="Cynthia Cortez" userId="45943c7c-fbf2-4978-9ffa-b9e225124302" providerId="ADAL" clId="{51A22BAA-A101-4BA3-8F81-AD78F9DAAEC1}" dt="2024-06-26T20:33:44.293" v="30861"/>
          <ac:spMkLst>
            <pc:docMk/>
            <pc:sldMk cId="2586177100" sldId="2146847348"/>
            <ac:spMk id="3" creationId="{C0994F22-092D-B8C8-7F48-17A013E11B83}"/>
          </ac:spMkLst>
        </pc:spChg>
      </pc:sldChg>
      <pc:sldChg chg="modSp add mod ord modNotesTx">
        <pc:chgData name="Cynthia Cortez" userId="45943c7c-fbf2-4978-9ffa-b9e225124302" providerId="ADAL" clId="{51A22BAA-A101-4BA3-8F81-AD78F9DAAEC1}" dt="2024-07-10T16:33:16.549" v="44547"/>
        <pc:sldMkLst>
          <pc:docMk/>
          <pc:sldMk cId="1494520698" sldId="2146847349"/>
        </pc:sldMkLst>
        <pc:spChg chg="mod">
          <ac:chgData name="Cynthia Cortez" userId="45943c7c-fbf2-4978-9ffa-b9e225124302" providerId="ADAL" clId="{51A22BAA-A101-4BA3-8F81-AD78F9DAAEC1}" dt="2024-06-26T20:35:23.404" v="31056" actId="20577"/>
          <ac:spMkLst>
            <pc:docMk/>
            <pc:sldMk cId="1494520698" sldId="2146847349"/>
            <ac:spMk id="3" creationId="{C0994F22-092D-B8C8-7F48-17A013E11B83}"/>
          </ac:spMkLst>
        </pc:spChg>
      </pc:sldChg>
      <pc:sldChg chg="modSp add del mod">
        <pc:chgData name="Cynthia Cortez" userId="45943c7c-fbf2-4978-9ffa-b9e225124302" providerId="ADAL" clId="{51A22BAA-A101-4BA3-8F81-AD78F9DAAEC1}" dt="2024-06-26T20:33:42.821" v="30860" actId="2890"/>
        <pc:sldMkLst>
          <pc:docMk/>
          <pc:sldMk cId="3847119941" sldId="2146847349"/>
        </pc:sldMkLst>
        <pc:spChg chg="mod">
          <ac:chgData name="Cynthia Cortez" userId="45943c7c-fbf2-4978-9ffa-b9e225124302" providerId="ADAL" clId="{51A22BAA-A101-4BA3-8F81-AD78F9DAAEC1}" dt="2024-06-26T20:33:40.950" v="30858"/>
          <ac:spMkLst>
            <pc:docMk/>
            <pc:sldMk cId="3847119941" sldId="2146847349"/>
            <ac:spMk id="3" creationId="{C0994F22-092D-B8C8-7F48-17A013E11B83}"/>
          </ac:spMkLst>
        </pc:spChg>
      </pc:sldChg>
      <pc:sldChg chg="delSp modSp add mod">
        <pc:chgData name="Cynthia Cortez" userId="45943c7c-fbf2-4978-9ffa-b9e225124302" providerId="ADAL" clId="{51A22BAA-A101-4BA3-8F81-AD78F9DAAEC1}" dt="2024-07-10T16:01:50.548" v="43691" actId="1076"/>
        <pc:sldMkLst>
          <pc:docMk/>
          <pc:sldMk cId="2566981587" sldId="2146847350"/>
        </pc:sldMkLst>
        <pc:spChg chg="mod">
          <ac:chgData name="Cynthia Cortez" userId="45943c7c-fbf2-4978-9ffa-b9e225124302" providerId="ADAL" clId="{51A22BAA-A101-4BA3-8F81-AD78F9DAAEC1}" dt="2024-07-10T16:01:50.548" v="43691" actId="1076"/>
          <ac:spMkLst>
            <pc:docMk/>
            <pc:sldMk cId="2566981587" sldId="2146847350"/>
            <ac:spMk id="5" creationId="{8DA46888-F644-F370-F8C1-0CB7ED37B74C}"/>
          </ac:spMkLst>
        </pc:spChg>
        <pc:picChg chg="del">
          <ac:chgData name="Cynthia Cortez" userId="45943c7c-fbf2-4978-9ffa-b9e225124302" providerId="ADAL" clId="{51A22BAA-A101-4BA3-8F81-AD78F9DAAEC1}" dt="2024-07-10T16:01:46.541" v="43690" actId="478"/>
          <ac:picMkLst>
            <pc:docMk/>
            <pc:sldMk cId="2566981587" sldId="2146847350"/>
            <ac:picMk id="6" creationId="{CEE17A5A-1D93-69AB-D01E-A8F760020E91}"/>
          </ac:picMkLst>
        </pc:picChg>
      </pc:sldChg>
      <pc:sldChg chg="addSp delSp modSp add mod ord setBg modClrScheme chgLayout modNotesTx">
        <pc:chgData name="Cynthia Cortez" userId="45943c7c-fbf2-4978-9ffa-b9e225124302" providerId="ADAL" clId="{51A22BAA-A101-4BA3-8F81-AD78F9DAAEC1}" dt="2024-07-10T16:30:40.065" v="44540"/>
        <pc:sldMkLst>
          <pc:docMk/>
          <pc:sldMk cId="467779429" sldId="2146847351"/>
        </pc:sldMkLst>
        <pc:spChg chg="del">
          <ac:chgData name="Cynthia Cortez" userId="45943c7c-fbf2-4978-9ffa-b9e225124302" providerId="ADAL" clId="{51A22BAA-A101-4BA3-8F81-AD78F9DAAEC1}" dt="2024-06-26T21:01:10.229" v="33866" actId="478"/>
          <ac:spMkLst>
            <pc:docMk/>
            <pc:sldMk cId="467779429" sldId="2146847351"/>
            <ac:spMk id="3" creationId="{6561021B-DB92-D3B5-E751-FD63B44131DA}"/>
          </ac:spMkLst>
        </pc:spChg>
        <pc:spChg chg="add mod">
          <ac:chgData name="Cynthia Cortez" userId="45943c7c-fbf2-4978-9ffa-b9e225124302" providerId="ADAL" clId="{51A22BAA-A101-4BA3-8F81-AD78F9DAAEC1}" dt="2024-07-02T18:38:55.276" v="37310" actId="20577"/>
          <ac:spMkLst>
            <pc:docMk/>
            <pc:sldMk cId="467779429" sldId="2146847351"/>
            <ac:spMk id="4" creationId="{1C47F554-AD69-8A5B-EDFE-A60C1BDEA9DE}"/>
          </ac:spMkLst>
        </pc:spChg>
        <pc:spChg chg="del">
          <ac:chgData name="Cynthia Cortez" userId="45943c7c-fbf2-4978-9ffa-b9e225124302" providerId="ADAL" clId="{51A22BAA-A101-4BA3-8F81-AD78F9DAAEC1}" dt="2024-06-26T21:01:15.068" v="33867" actId="478"/>
          <ac:spMkLst>
            <pc:docMk/>
            <pc:sldMk cId="467779429" sldId="2146847351"/>
            <ac:spMk id="6" creationId="{3958A804-2656-0323-90BB-11DB707A5396}"/>
          </ac:spMkLst>
        </pc:spChg>
        <pc:spChg chg="del">
          <ac:chgData name="Cynthia Cortez" userId="45943c7c-fbf2-4978-9ffa-b9e225124302" providerId="ADAL" clId="{51A22BAA-A101-4BA3-8F81-AD78F9DAAEC1}" dt="2024-06-26T21:01:10.229" v="33866" actId="478"/>
          <ac:spMkLst>
            <pc:docMk/>
            <pc:sldMk cId="467779429" sldId="2146847351"/>
            <ac:spMk id="8" creationId="{D5CBEFAB-0C50-524B-8AD9-A08C7EBBE843}"/>
          </ac:spMkLst>
        </pc:spChg>
        <pc:spChg chg="del">
          <ac:chgData name="Cynthia Cortez" userId="45943c7c-fbf2-4978-9ffa-b9e225124302" providerId="ADAL" clId="{51A22BAA-A101-4BA3-8F81-AD78F9DAAEC1}" dt="2024-06-26T21:01:10.229" v="33866" actId="478"/>
          <ac:spMkLst>
            <pc:docMk/>
            <pc:sldMk cId="467779429" sldId="2146847351"/>
            <ac:spMk id="9" creationId="{E1215AF5-6084-3544-8153-A6D2976FD6CB}"/>
          </ac:spMkLst>
        </pc:spChg>
        <pc:spChg chg="del mod ord">
          <ac:chgData name="Cynthia Cortez" userId="45943c7c-fbf2-4978-9ffa-b9e225124302" providerId="ADAL" clId="{51A22BAA-A101-4BA3-8F81-AD78F9DAAEC1}" dt="2024-06-26T21:02:15.172" v="33873" actId="478"/>
          <ac:spMkLst>
            <pc:docMk/>
            <pc:sldMk cId="467779429" sldId="2146847351"/>
            <ac:spMk id="10" creationId="{892D28D1-EA5A-EC4B-8759-7ACC243C2050}"/>
          </ac:spMkLst>
        </pc:spChg>
        <pc:spChg chg="add del">
          <ac:chgData name="Cynthia Cortez" userId="45943c7c-fbf2-4978-9ffa-b9e225124302" providerId="ADAL" clId="{51A22BAA-A101-4BA3-8F81-AD78F9DAAEC1}" dt="2024-06-26T21:02:36.563" v="33877" actId="26606"/>
          <ac:spMkLst>
            <pc:docMk/>
            <pc:sldMk cId="467779429" sldId="2146847351"/>
            <ac:spMk id="2055" creationId="{AE3A741D-C19B-960A-5803-1C5887147820}"/>
          </ac:spMkLst>
        </pc:spChg>
        <pc:spChg chg="add del">
          <ac:chgData name="Cynthia Cortez" userId="45943c7c-fbf2-4978-9ffa-b9e225124302" providerId="ADAL" clId="{51A22BAA-A101-4BA3-8F81-AD78F9DAAEC1}" dt="2024-06-26T21:02:36.563" v="33877" actId="26606"/>
          <ac:spMkLst>
            <pc:docMk/>
            <pc:sldMk cId="467779429" sldId="2146847351"/>
            <ac:spMk id="2057" creationId="{DC39DE25-0E4E-0AA7-0932-1D78C2372786}"/>
          </ac:spMkLst>
        </pc:spChg>
        <pc:spChg chg="add del">
          <ac:chgData name="Cynthia Cortez" userId="45943c7c-fbf2-4978-9ffa-b9e225124302" providerId="ADAL" clId="{51A22BAA-A101-4BA3-8F81-AD78F9DAAEC1}" dt="2024-06-26T21:02:36.563" v="33877" actId="26606"/>
          <ac:spMkLst>
            <pc:docMk/>
            <pc:sldMk cId="467779429" sldId="2146847351"/>
            <ac:spMk id="2059" creationId="{8D6EA299-0840-6DEA-E670-C49AEBC87E89}"/>
          </ac:spMkLst>
        </pc:spChg>
        <pc:spChg chg="add del">
          <ac:chgData name="Cynthia Cortez" userId="45943c7c-fbf2-4978-9ffa-b9e225124302" providerId="ADAL" clId="{51A22BAA-A101-4BA3-8F81-AD78F9DAAEC1}" dt="2024-06-26T21:02:36.548" v="33876" actId="26606"/>
          <ac:spMkLst>
            <pc:docMk/>
            <pc:sldMk cId="467779429" sldId="2146847351"/>
            <ac:spMk id="2064" creationId="{32BC26D8-82FB-445E-AA49-62A77D7C1EE0}"/>
          </ac:spMkLst>
        </pc:spChg>
        <pc:spChg chg="add del">
          <ac:chgData name="Cynthia Cortez" userId="45943c7c-fbf2-4978-9ffa-b9e225124302" providerId="ADAL" clId="{51A22BAA-A101-4BA3-8F81-AD78F9DAAEC1}" dt="2024-06-26T21:02:36.548" v="33876" actId="26606"/>
          <ac:spMkLst>
            <pc:docMk/>
            <pc:sldMk cId="467779429" sldId="2146847351"/>
            <ac:spMk id="2066" creationId="{CB44330D-EA18-4254-AA95-EB49948539B8}"/>
          </ac:spMkLst>
        </pc:spChg>
        <pc:spChg chg="add">
          <ac:chgData name="Cynthia Cortez" userId="45943c7c-fbf2-4978-9ffa-b9e225124302" providerId="ADAL" clId="{51A22BAA-A101-4BA3-8F81-AD78F9DAAEC1}" dt="2024-06-26T21:02:36.563" v="33877" actId="26606"/>
          <ac:spMkLst>
            <pc:docMk/>
            <pc:sldMk cId="467779429" sldId="2146847351"/>
            <ac:spMk id="2075" creationId="{14995E8B-DB3C-4E23-9186-1613402BFDCF}"/>
          </ac:spMkLst>
        </pc:spChg>
        <pc:spChg chg="add">
          <ac:chgData name="Cynthia Cortez" userId="45943c7c-fbf2-4978-9ffa-b9e225124302" providerId="ADAL" clId="{51A22BAA-A101-4BA3-8F81-AD78F9DAAEC1}" dt="2024-06-26T21:02:36.563" v="33877" actId="26606"/>
          <ac:spMkLst>
            <pc:docMk/>
            <pc:sldMk cId="467779429" sldId="2146847351"/>
            <ac:spMk id="2076" creationId="{57957B04-C024-4B5F-B7C3-20FAE3F1D3CA}"/>
          </ac:spMkLst>
        </pc:spChg>
        <pc:spChg chg="add">
          <ac:chgData name="Cynthia Cortez" userId="45943c7c-fbf2-4978-9ffa-b9e225124302" providerId="ADAL" clId="{51A22BAA-A101-4BA3-8F81-AD78F9DAAEC1}" dt="2024-06-26T21:02:36.563" v="33877" actId="26606"/>
          <ac:spMkLst>
            <pc:docMk/>
            <pc:sldMk cId="467779429" sldId="2146847351"/>
            <ac:spMk id="2077" creationId="{CF21E7C5-2080-4549-97AA-9A6688257789}"/>
          </ac:spMkLst>
        </pc:spChg>
        <pc:spChg chg="add">
          <ac:chgData name="Cynthia Cortez" userId="45943c7c-fbf2-4978-9ffa-b9e225124302" providerId="ADAL" clId="{51A22BAA-A101-4BA3-8F81-AD78F9DAAEC1}" dt="2024-06-26T21:02:36.563" v="33877" actId="26606"/>
          <ac:spMkLst>
            <pc:docMk/>
            <pc:sldMk cId="467779429" sldId="2146847351"/>
            <ac:spMk id="2078" creationId="{C6FBFCE4-B693-49EB-9CE1-4420332195E7}"/>
          </ac:spMkLst>
        </pc:spChg>
        <pc:grpChg chg="add">
          <ac:chgData name="Cynthia Cortez" userId="45943c7c-fbf2-4978-9ffa-b9e225124302" providerId="ADAL" clId="{51A22BAA-A101-4BA3-8F81-AD78F9DAAEC1}" dt="2024-06-26T21:02:36.563" v="33877" actId="26606"/>
          <ac:grpSpMkLst>
            <pc:docMk/>
            <pc:sldMk cId="467779429" sldId="2146847351"/>
            <ac:grpSpMk id="2068" creationId="{58454601-8C5B-41C4-8012-BF42AE4E16F2}"/>
          </ac:grpSpMkLst>
        </pc:grpChg>
        <pc:grpChg chg="add">
          <ac:chgData name="Cynthia Cortez" userId="45943c7c-fbf2-4978-9ffa-b9e225124302" providerId="ADAL" clId="{51A22BAA-A101-4BA3-8F81-AD78F9DAAEC1}" dt="2024-06-26T21:02:36.563" v="33877" actId="26606"/>
          <ac:grpSpMkLst>
            <pc:docMk/>
            <pc:sldMk cId="467779429" sldId="2146847351"/>
            <ac:grpSpMk id="2080" creationId="{8FFC4225-9683-4D55-8686-FCDDB8BCBF38}"/>
          </ac:grpSpMkLst>
        </pc:grpChg>
        <pc:grpChg chg="add">
          <ac:chgData name="Cynthia Cortez" userId="45943c7c-fbf2-4978-9ffa-b9e225124302" providerId="ADAL" clId="{51A22BAA-A101-4BA3-8F81-AD78F9DAAEC1}" dt="2024-06-26T21:02:36.563" v="33877" actId="26606"/>
          <ac:grpSpMkLst>
            <pc:docMk/>
            <pc:sldMk cId="467779429" sldId="2146847351"/>
            <ac:grpSpMk id="2086" creationId="{2993EE7D-6C2F-43A3-9C60-0C79DB9E529F}"/>
          </ac:grpSpMkLst>
        </pc:grpChg>
        <pc:picChg chg="del">
          <ac:chgData name="Cynthia Cortez" userId="45943c7c-fbf2-4978-9ffa-b9e225124302" providerId="ADAL" clId="{51A22BAA-A101-4BA3-8F81-AD78F9DAAEC1}" dt="2024-06-26T21:01:26.026" v="33869" actId="478"/>
          <ac:picMkLst>
            <pc:docMk/>
            <pc:sldMk cId="467779429" sldId="2146847351"/>
            <ac:picMk id="2" creationId="{7818ACA2-EC5D-4A27-5E26-995F3342A160}"/>
          </ac:picMkLst>
        </pc:picChg>
        <pc:picChg chg="add del mod">
          <ac:chgData name="Cynthia Cortez" userId="45943c7c-fbf2-4978-9ffa-b9e225124302" providerId="ADAL" clId="{51A22BAA-A101-4BA3-8F81-AD78F9DAAEC1}" dt="2024-06-26T21:02:15.172" v="33873" actId="478"/>
          <ac:picMkLst>
            <pc:docMk/>
            <pc:sldMk cId="467779429" sldId="2146847351"/>
            <ac:picMk id="2050" creationId="{1DEFA009-0B0E-D864-3BAC-9883F1777A7C}"/>
          </ac:picMkLst>
        </pc:picChg>
        <pc:picChg chg="add mod">
          <ac:chgData name="Cynthia Cortez" userId="45943c7c-fbf2-4978-9ffa-b9e225124302" providerId="ADAL" clId="{51A22BAA-A101-4BA3-8F81-AD78F9DAAEC1}" dt="2024-06-26T21:02:45.488" v="33880" actId="1076"/>
          <ac:picMkLst>
            <pc:docMk/>
            <pc:sldMk cId="467779429" sldId="2146847351"/>
            <ac:picMk id="2052" creationId="{D5E1A389-B7D5-5979-17E7-72AD835AF505}"/>
          </ac:picMkLst>
        </pc:picChg>
      </pc:sldChg>
      <pc:sldChg chg="modSp add del mod">
        <pc:chgData name="Cynthia Cortez" userId="45943c7c-fbf2-4978-9ffa-b9e225124302" providerId="ADAL" clId="{51A22BAA-A101-4BA3-8F81-AD78F9DAAEC1}" dt="2024-06-26T20:48:39.732" v="32281" actId="2696"/>
        <pc:sldMkLst>
          <pc:docMk/>
          <pc:sldMk cId="1627546525" sldId="2146847351"/>
        </pc:sldMkLst>
        <pc:spChg chg="mod">
          <ac:chgData name="Cynthia Cortez" userId="45943c7c-fbf2-4978-9ffa-b9e225124302" providerId="ADAL" clId="{51A22BAA-A101-4BA3-8F81-AD78F9DAAEC1}" dt="2024-06-26T20:48:36.389" v="32280" actId="27636"/>
          <ac:spMkLst>
            <pc:docMk/>
            <pc:sldMk cId="1627546525" sldId="2146847351"/>
            <ac:spMk id="5" creationId="{8DA46888-F644-F370-F8C1-0CB7ED37B74C}"/>
          </ac:spMkLst>
        </pc:spChg>
      </pc:sldChg>
      <pc:sldChg chg="modSp add del mod">
        <pc:chgData name="Cynthia Cortez" userId="45943c7c-fbf2-4978-9ffa-b9e225124302" providerId="ADAL" clId="{51A22BAA-A101-4BA3-8F81-AD78F9DAAEC1}" dt="2024-06-27T17:41:46.402" v="36362" actId="47"/>
        <pc:sldMkLst>
          <pc:docMk/>
          <pc:sldMk cId="2208289603" sldId="2146847352"/>
        </pc:sldMkLst>
        <pc:spChg chg="mod">
          <ac:chgData name="Cynthia Cortez" userId="45943c7c-fbf2-4978-9ffa-b9e225124302" providerId="ADAL" clId="{51A22BAA-A101-4BA3-8F81-AD78F9DAAEC1}" dt="2024-06-27T16:37:05.393" v="35543" actId="6549"/>
          <ac:spMkLst>
            <pc:docMk/>
            <pc:sldMk cId="2208289603" sldId="2146847352"/>
            <ac:spMk id="2" creationId="{93A0B06C-65C7-EE9E-C94B-C98285FEDA04}"/>
          </ac:spMkLst>
        </pc:spChg>
        <pc:spChg chg="mod">
          <ac:chgData name="Cynthia Cortez" userId="45943c7c-fbf2-4978-9ffa-b9e225124302" providerId="ADAL" clId="{51A22BAA-A101-4BA3-8F81-AD78F9DAAEC1}" dt="2024-06-27T17:41:41.005" v="36357" actId="21"/>
          <ac:spMkLst>
            <pc:docMk/>
            <pc:sldMk cId="2208289603" sldId="2146847352"/>
            <ac:spMk id="3" creationId="{063328F5-E89C-76B4-C27E-7BE24EB5F4B5}"/>
          </ac:spMkLst>
        </pc:spChg>
      </pc:sldChg>
      <pc:sldChg chg="modSp add del mod ord">
        <pc:chgData name="Cynthia Cortez" userId="45943c7c-fbf2-4978-9ffa-b9e225124302" providerId="ADAL" clId="{51A22BAA-A101-4BA3-8F81-AD78F9DAAEC1}" dt="2024-07-10T16:34:48.665" v="44556" actId="47"/>
        <pc:sldMkLst>
          <pc:docMk/>
          <pc:sldMk cId="3504075419" sldId="2146847352"/>
        </pc:sldMkLst>
        <pc:spChg chg="mod">
          <ac:chgData name="Cynthia Cortez" userId="45943c7c-fbf2-4978-9ffa-b9e225124302" providerId="ADAL" clId="{51A22BAA-A101-4BA3-8F81-AD78F9DAAEC1}" dt="2024-06-27T17:42:39.663" v="36392" actId="14100"/>
          <ac:spMkLst>
            <pc:docMk/>
            <pc:sldMk cId="3504075419" sldId="2146847352"/>
            <ac:spMk id="2" creationId="{6AB9C1E2-5019-2B41-27B8-1DA811CC3450}"/>
          </ac:spMkLst>
        </pc:spChg>
      </pc:sldChg>
      <pc:sldChg chg="addSp delSp modSp new del mod">
        <pc:chgData name="Cynthia Cortez" userId="45943c7c-fbf2-4978-9ffa-b9e225124302" providerId="ADAL" clId="{51A22BAA-A101-4BA3-8F81-AD78F9DAAEC1}" dt="2024-07-02T18:10:52.559" v="36861" actId="47"/>
        <pc:sldMkLst>
          <pc:docMk/>
          <pc:sldMk cId="187393860" sldId="2146847353"/>
        </pc:sldMkLst>
        <pc:spChg chg="add mod">
          <ac:chgData name="Cynthia Cortez" userId="45943c7c-fbf2-4978-9ffa-b9e225124302" providerId="ADAL" clId="{51A22BAA-A101-4BA3-8F81-AD78F9DAAEC1}" dt="2024-07-02T17:27:21.236" v="36860" actId="207"/>
          <ac:spMkLst>
            <pc:docMk/>
            <pc:sldMk cId="187393860" sldId="2146847353"/>
            <ac:spMk id="4" creationId="{9294D19C-20C5-8EC3-5A07-FE35F608C0CF}"/>
          </ac:spMkLst>
        </pc:spChg>
        <pc:spChg chg="add del">
          <ac:chgData name="Cynthia Cortez" userId="45943c7c-fbf2-4978-9ffa-b9e225124302" providerId="ADAL" clId="{51A22BAA-A101-4BA3-8F81-AD78F9DAAEC1}" dt="2024-07-02T17:22:18.465" v="36849" actId="478"/>
          <ac:spMkLst>
            <pc:docMk/>
            <pc:sldMk cId="187393860" sldId="2146847353"/>
            <ac:spMk id="6" creationId="{25BC14BA-3138-E7E9-3195-4C22F43797E2}"/>
          </ac:spMkLst>
        </pc:spChg>
        <pc:picChg chg="add mod">
          <ac:chgData name="Cynthia Cortez" userId="45943c7c-fbf2-4978-9ffa-b9e225124302" providerId="ADAL" clId="{51A22BAA-A101-4BA3-8F81-AD78F9DAAEC1}" dt="2024-07-02T17:22:36.375" v="36851" actId="14100"/>
          <ac:picMkLst>
            <pc:docMk/>
            <pc:sldMk cId="187393860" sldId="2146847353"/>
            <ac:picMk id="8" creationId="{393A603F-87D5-5BF2-020C-FD601FB10CF2}"/>
          </ac:picMkLst>
        </pc:picChg>
        <pc:picChg chg="add mod">
          <ac:chgData name="Cynthia Cortez" userId="45943c7c-fbf2-4978-9ffa-b9e225124302" providerId="ADAL" clId="{51A22BAA-A101-4BA3-8F81-AD78F9DAAEC1}" dt="2024-07-02T17:26:15.610" v="36855" actId="1076"/>
          <ac:picMkLst>
            <pc:docMk/>
            <pc:sldMk cId="187393860" sldId="2146847353"/>
            <ac:picMk id="10" creationId="{9095DF98-0B89-1BBE-254D-CC52EEA6DC3A}"/>
          </ac:picMkLst>
        </pc:picChg>
      </pc:sldChg>
      <pc:sldChg chg="addSp delSp modSp new mod ord modClrScheme modCm chgLayout">
        <pc:chgData name="Cynthia Cortez" userId="45943c7c-fbf2-4978-9ffa-b9e225124302" providerId="ADAL" clId="{51A22BAA-A101-4BA3-8F81-AD78F9DAAEC1}" dt="2024-07-10T16:23:56.512" v="44140" actId="14100"/>
        <pc:sldMkLst>
          <pc:docMk/>
          <pc:sldMk cId="1542086300" sldId="2146847353"/>
        </pc:sldMkLst>
        <pc:spChg chg="del mod ord">
          <ac:chgData name="Cynthia Cortez" userId="45943c7c-fbf2-4978-9ffa-b9e225124302" providerId="ADAL" clId="{51A22BAA-A101-4BA3-8F81-AD78F9DAAEC1}" dt="2024-07-02T18:42:22.327" v="37312" actId="700"/>
          <ac:spMkLst>
            <pc:docMk/>
            <pc:sldMk cId="1542086300" sldId="2146847353"/>
            <ac:spMk id="2" creationId="{1FC89F65-0A29-C7D8-92AA-357EE40D7ACD}"/>
          </ac:spMkLst>
        </pc:spChg>
        <pc:spChg chg="del mod ord">
          <ac:chgData name="Cynthia Cortez" userId="45943c7c-fbf2-4978-9ffa-b9e225124302" providerId="ADAL" clId="{51A22BAA-A101-4BA3-8F81-AD78F9DAAEC1}" dt="2024-07-02T18:42:22.327" v="37312" actId="700"/>
          <ac:spMkLst>
            <pc:docMk/>
            <pc:sldMk cId="1542086300" sldId="2146847353"/>
            <ac:spMk id="3" creationId="{E93CE203-B112-62ED-690D-E787B5020F4C}"/>
          </ac:spMkLst>
        </pc:spChg>
        <pc:spChg chg="add del mod ord">
          <ac:chgData name="Cynthia Cortez" userId="45943c7c-fbf2-4978-9ffa-b9e225124302" providerId="ADAL" clId="{51A22BAA-A101-4BA3-8F81-AD78F9DAAEC1}" dt="2024-07-02T19:01:36.528" v="38733" actId="478"/>
          <ac:spMkLst>
            <pc:docMk/>
            <pc:sldMk cId="1542086300" sldId="2146847353"/>
            <ac:spMk id="4" creationId="{2C5A9698-A9D9-6497-9B83-66A52E86DF5C}"/>
          </ac:spMkLst>
        </pc:spChg>
        <pc:spChg chg="add del mod ord">
          <ac:chgData name="Cynthia Cortez" userId="45943c7c-fbf2-4978-9ffa-b9e225124302" providerId="ADAL" clId="{51A22BAA-A101-4BA3-8F81-AD78F9DAAEC1}" dt="2024-07-02T18:42:54.993" v="37352" actId="700"/>
          <ac:spMkLst>
            <pc:docMk/>
            <pc:sldMk cId="1542086300" sldId="2146847353"/>
            <ac:spMk id="5" creationId="{E04A3C8E-C7A9-7799-9185-7926E01BA543}"/>
          </ac:spMkLst>
        </pc:spChg>
        <pc:spChg chg="add del mod ord">
          <ac:chgData name="Cynthia Cortez" userId="45943c7c-fbf2-4978-9ffa-b9e225124302" providerId="ADAL" clId="{51A22BAA-A101-4BA3-8F81-AD78F9DAAEC1}" dt="2024-07-02T18:43:00.611" v="37353" actId="478"/>
          <ac:spMkLst>
            <pc:docMk/>
            <pc:sldMk cId="1542086300" sldId="2146847353"/>
            <ac:spMk id="6" creationId="{FB44E494-42C6-3CCD-679C-09BF706254B0}"/>
          </ac:spMkLst>
        </pc:spChg>
        <pc:spChg chg="add del mod ord">
          <ac:chgData name="Cynthia Cortez" userId="45943c7c-fbf2-4978-9ffa-b9e225124302" providerId="ADAL" clId="{51A22BAA-A101-4BA3-8F81-AD78F9DAAEC1}" dt="2024-07-02T19:01:44.692" v="38737" actId="478"/>
          <ac:spMkLst>
            <pc:docMk/>
            <pc:sldMk cId="1542086300" sldId="2146847353"/>
            <ac:spMk id="7" creationId="{491DEE54-16DD-08F1-AA37-926BC4190411}"/>
          </ac:spMkLst>
        </pc:spChg>
        <pc:spChg chg="add mod">
          <ac:chgData name="Cynthia Cortez" userId="45943c7c-fbf2-4978-9ffa-b9e225124302" providerId="ADAL" clId="{51A22BAA-A101-4BA3-8F81-AD78F9DAAEC1}" dt="2024-07-10T16:23:56.512" v="44140" actId="14100"/>
          <ac:spMkLst>
            <pc:docMk/>
            <pc:sldMk cId="1542086300" sldId="2146847353"/>
            <ac:spMk id="8" creationId="{960DC862-99D4-FCB6-1854-9CE6D360D63C}"/>
          </ac:spMkLst>
        </pc:spChg>
        <pc:spChg chg="add mod">
          <ac:chgData name="Cynthia Cortez" userId="45943c7c-fbf2-4978-9ffa-b9e225124302" providerId="ADAL" clId="{51A22BAA-A101-4BA3-8F81-AD78F9DAAEC1}" dt="2024-07-02T19:01:50.054" v="38740" actId="403"/>
          <ac:spMkLst>
            <pc:docMk/>
            <pc:sldMk cId="1542086300" sldId="2146847353"/>
            <ac:spMk id="12" creationId="{2B9FDE57-477F-1F4E-1001-AE8F0C806DD7}"/>
          </ac:spMkLst>
        </pc:spChg>
        <pc:picChg chg="add mod">
          <ac:chgData name="Cynthia Cortez" userId="45943c7c-fbf2-4978-9ffa-b9e225124302" providerId="ADAL" clId="{51A22BAA-A101-4BA3-8F81-AD78F9DAAEC1}" dt="2024-07-02T18:44:33.062" v="37578"/>
          <ac:picMkLst>
            <pc:docMk/>
            <pc:sldMk cId="1542086300" sldId="2146847353"/>
            <ac:picMk id="9" creationId="{CE20F156-30EC-2B63-934A-00295C6F31C1}"/>
          </ac:picMkLst>
        </pc:picChg>
        <pc:picChg chg="add mod">
          <ac:chgData name="Cynthia Cortez" userId="45943c7c-fbf2-4978-9ffa-b9e225124302" providerId="ADAL" clId="{51A22BAA-A101-4BA3-8F81-AD78F9DAAEC1}" dt="2024-07-10T16:23:50.753" v="44139" actId="1076"/>
          <ac:picMkLst>
            <pc:docMk/>
            <pc:sldMk cId="1542086300" sldId="2146847353"/>
            <ac:picMk id="10" creationId="{1BBBB2F1-33F6-7E31-4AB2-DC9759D60C24}"/>
          </ac:picMkLst>
        </pc:picChg>
        <pc:extLst>
          <p:ext xmlns:p="http://schemas.openxmlformats.org/presentationml/2006/main" uri="{D6D511B9-2390-475A-947B-AFAB55BFBCF1}">
            <pc226:cmChg xmlns:pc226="http://schemas.microsoft.com/office/powerpoint/2022/06/main/command" chg="mod">
              <pc226:chgData name="Cynthia Cortez" userId="45943c7c-fbf2-4978-9ffa-b9e225124302" providerId="ADAL" clId="{51A22BAA-A101-4BA3-8F81-AD78F9DAAEC1}" dt="2024-07-10T16:23:32.166" v="44130" actId="20577"/>
              <pc2:cmMkLst xmlns:pc2="http://schemas.microsoft.com/office/powerpoint/2019/9/main/command">
                <pc:docMk/>
                <pc:sldMk cId="1542086300" sldId="2146847353"/>
                <pc2:cmMk id="{3ADD81C2-89EE-4F73-AA76-8A4B12CB3D88}"/>
              </pc2:cmMkLst>
            </pc226:cmChg>
          </p:ext>
        </pc:extLst>
      </pc:sldChg>
      <pc:sldChg chg="addSp delSp modSp add mod ord modNotesTx">
        <pc:chgData name="Cynthia Cortez" userId="45943c7c-fbf2-4978-9ffa-b9e225124302" providerId="ADAL" clId="{51A22BAA-A101-4BA3-8F81-AD78F9DAAEC1}" dt="2024-07-10T16:19:50.838" v="44044"/>
        <pc:sldMkLst>
          <pc:docMk/>
          <pc:sldMk cId="210211210" sldId="2146847354"/>
        </pc:sldMkLst>
        <pc:spChg chg="del">
          <ac:chgData name="Cynthia Cortez" userId="45943c7c-fbf2-4978-9ffa-b9e225124302" providerId="ADAL" clId="{51A22BAA-A101-4BA3-8F81-AD78F9DAAEC1}" dt="2024-07-02T18:54:07.624" v="38287" actId="478"/>
          <ac:spMkLst>
            <pc:docMk/>
            <pc:sldMk cId="210211210" sldId="2146847354"/>
            <ac:spMk id="3" creationId="{73DF5AE8-B7A8-04AB-8C2A-02A1890C80D4}"/>
          </ac:spMkLst>
        </pc:spChg>
        <pc:spChg chg="add mod">
          <ac:chgData name="Cynthia Cortez" userId="45943c7c-fbf2-4978-9ffa-b9e225124302" providerId="ADAL" clId="{51A22BAA-A101-4BA3-8F81-AD78F9DAAEC1}" dt="2024-07-08T17:09:47.682" v="43265" actId="1076"/>
          <ac:spMkLst>
            <pc:docMk/>
            <pc:sldMk cId="210211210" sldId="2146847354"/>
            <ac:spMk id="5" creationId="{EAEFE819-20B1-FFFD-7EC8-8FE445E73FE6}"/>
          </ac:spMkLst>
        </pc:spChg>
        <pc:spChg chg="add mod">
          <ac:chgData name="Cynthia Cortez" userId="45943c7c-fbf2-4978-9ffa-b9e225124302" providerId="ADAL" clId="{51A22BAA-A101-4BA3-8F81-AD78F9DAAEC1}" dt="2024-07-08T17:10:00.337" v="43269" actId="1076"/>
          <ac:spMkLst>
            <pc:docMk/>
            <pc:sldMk cId="210211210" sldId="2146847354"/>
            <ac:spMk id="7" creationId="{9C6F30DB-07C2-5303-F80F-86F14DA67461}"/>
          </ac:spMkLst>
        </pc:spChg>
        <pc:grpChg chg="add mod">
          <ac:chgData name="Cynthia Cortez" userId="45943c7c-fbf2-4978-9ffa-b9e225124302" providerId="ADAL" clId="{51A22BAA-A101-4BA3-8F81-AD78F9DAAEC1}" dt="2024-07-08T17:09:39.742" v="43262" actId="14100"/>
          <ac:grpSpMkLst>
            <pc:docMk/>
            <pc:sldMk cId="210211210" sldId="2146847354"/>
            <ac:grpSpMk id="3" creationId="{6E654AB9-91E6-A093-F9FA-71A2368FE689}"/>
          </ac:grpSpMkLst>
        </pc:grpChg>
        <pc:graphicFrameChg chg="mod modGraphic">
          <ac:chgData name="Cynthia Cortez" userId="45943c7c-fbf2-4978-9ffa-b9e225124302" providerId="ADAL" clId="{51A22BAA-A101-4BA3-8F81-AD78F9DAAEC1}" dt="2024-07-08T17:09:30.158" v="43260" actId="20577"/>
          <ac:graphicFrameMkLst>
            <pc:docMk/>
            <pc:sldMk cId="210211210" sldId="2146847354"/>
            <ac:graphicFrameMk id="4" creationId="{0DC7530E-29AA-7014-B394-FF2CFA89334C}"/>
          </ac:graphicFrameMkLst>
        </pc:graphicFrameChg>
      </pc:sldChg>
      <pc:sldChg chg="new del">
        <pc:chgData name="Cynthia Cortez" userId="45943c7c-fbf2-4978-9ffa-b9e225124302" providerId="ADAL" clId="{51A22BAA-A101-4BA3-8F81-AD78F9DAAEC1}" dt="2024-07-02T18:42:46.501" v="37351" actId="47"/>
        <pc:sldMkLst>
          <pc:docMk/>
          <pc:sldMk cId="1298095487" sldId="2146847354"/>
        </pc:sldMkLst>
      </pc:sldChg>
      <pc:sldChg chg="add del ord">
        <pc:chgData name="Cynthia Cortez" userId="45943c7c-fbf2-4978-9ffa-b9e225124302" providerId="ADAL" clId="{51A22BAA-A101-4BA3-8F81-AD78F9DAAEC1}" dt="2024-07-02T18:56:39.928" v="38318" actId="47"/>
        <pc:sldMkLst>
          <pc:docMk/>
          <pc:sldMk cId="2662216132" sldId="2146847355"/>
        </pc:sldMkLst>
      </pc:sldChg>
      <pc:sldChg chg="addSp delSp modSp new mod modClrScheme chgLayout">
        <pc:chgData name="Cynthia Cortez" userId="45943c7c-fbf2-4978-9ffa-b9e225124302" providerId="ADAL" clId="{51A22BAA-A101-4BA3-8F81-AD78F9DAAEC1}" dt="2024-07-11T20:22:44.032" v="46700"/>
        <pc:sldMkLst>
          <pc:docMk/>
          <pc:sldMk cId="2971825192" sldId="2146847355"/>
        </pc:sldMkLst>
        <pc:spChg chg="del mod ord">
          <ac:chgData name="Cynthia Cortez" userId="45943c7c-fbf2-4978-9ffa-b9e225124302" providerId="ADAL" clId="{51A22BAA-A101-4BA3-8F81-AD78F9DAAEC1}" dt="2024-07-02T18:56:50.136" v="38320" actId="700"/>
          <ac:spMkLst>
            <pc:docMk/>
            <pc:sldMk cId="2971825192" sldId="2146847355"/>
            <ac:spMk id="2" creationId="{7040235C-388B-4460-3FC5-F7257BA6DF53}"/>
          </ac:spMkLst>
        </pc:spChg>
        <pc:spChg chg="del">
          <ac:chgData name="Cynthia Cortez" userId="45943c7c-fbf2-4978-9ffa-b9e225124302" providerId="ADAL" clId="{51A22BAA-A101-4BA3-8F81-AD78F9DAAEC1}" dt="2024-07-02T18:56:50.136" v="38320" actId="700"/>
          <ac:spMkLst>
            <pc:docMk/>
            <pc:sldMk cId="2971825192" sldId="2146847355"/>
            <ac:spMk id="3" creationId="{AA5CC989-CD23-2012-2FA7-075B2175C4A1}"/>
          </ac:spMkLst>
        </pc:spChg>
        <pc:spChg chg="del mod ord">
          <ac:chgData name="Cynthia Cortez" userId="45943c7c-fbf2-4978-9ffa-b9e225124302" providerId="ADAL" clId="{51A22BAA-A101-4BA3-8F81-AD78F9DAAEC1}" dt="2024-07-02T18:56:50.136" v="38320" actId="700"/>
          <ac:spMkLst>
            <pc:docMk/>
            <pc:sldMk cId="2971825192" sldId="2146847355"/>
            <ac:spMk id="4" creationId="{3A4D85DB-DB26-D172-CCBD-430BC272502A}"/>
          </ac:spMkLst>
        </pc:spChg>
        <pc:spChg chg="add mod ord">
          <ac:chgData name="Cynthia Cortez" userId="45943c7c-fbf2-4978-9ffa-b9e225124302" providerId="ADAL" clId="{51A22BAA-A101-4BA3-8F81-AD78F9DAAEC1}" dt="2024-07-02T19:02:23.358" v="38757" actId="114"/>
          <ac:spMkLst>
            <pc:docMk/>
            <pc:sldMk cId="2971825192" sldId="2146847355"/>
            <ac:spMk id="5" creationId="{5F84052A-3A82-6C23-333E-192F9B7065B8}"/>
          </ac:spMkLst>
        </pc:spChg>
        <pc:spChg chg="add mod ord">
          <ac:chgData name="Cynthia Cortez" userId="45943c7c-fbf2-4978-9ffa-b9e225124302" providerId="ADAL" clId="{51A22BAA-A101-4BA3-8F81-AD78F9DAAEC1}" dt="2024-07-11T20:22:38.250" v="46699" actId="27636"/>
          <ac:spMkLst>
            <pc:docMk/>
            <pc:sldMk cId="2971825192" sldId="2146847355"/>
            <ac:spMk id="6" creationId="{DAACA8D0-472A-EF5C-AABB-9B5870B84845}"/>
          </ac:spMkLst>
        </pc:spChg>
        <pc:picChg chg="add mod">
          <ac:chgData name="Cynthia Cortez" userId="45943c7c-fbf2-4978-9ffa-b9e225124302" providerId="ADAL" clId="{51A22BAA-A101-4BA3-8F81-AD78F9DAAEC1}" dt="2024-07-11T20:22:44.032" v="46700"/>
          <ac:picMkLst>
            <pc:docMk/>
            <pc:sldMk cId="2971825192" sldId="2146847355"/>
            <ac:picMk id="2" creationId="{3F722BBE-A607-2033-86E7-86BFD7822D81}"/>
          </ac:picMkLst>
        </pc:picChg>
      </pc:sldChg>
      <pc:sldChg chg="addSp delSp modSp new del mod ord modClrScheme modCm chgLayout">
        <pc:chgData name="Cynthia Cortez" userId="45943c7c-fbf2-4978-9ffa-b9e225124302" providerId="ADAL" clId="{51A22BAA-A101-4BA3-8F81-AD78F9DAAEC1}" dt="2024-07-10T16:35:59.490" v="44601" actId="47"/>
        <pc:sldMkLst>
          <pc:docMk/>
          <pc:sldMk cId="1262469903" sldId="2146847356"/>
        </pc:sldMkLst>
        <pc:spChg chg="del mod ord">
          <ac:chgData name="Cynthia Cortez" userId="45943c7c-fbf2-4978-9ffa-b9e225124302" providerId="ADAL" clId="{51A22BAA-A101-4BA3-8F81-AD78F9DAAEC1}" dt="2024-07-02T19:04:48.877" v="38786" actId="700"/>
          <ac:spMkLst>
            <pc:docMk/>
            <pc:sldMk cId="1262469903" sldId="2146847356"/>
            <ac:spMk id="2" creationId="{FC91294D-AA2A-6906-C015-4F90C9534E20}"/>
          </ac:spMkLst>
        </pc:spChg>
        <pc:spChg chg="del mod ord">
          <ac:chgData name="Cynthia Cortez" userId="45943c7c-fbf2-4978-9ffa-b9e225124302" providerId="ADAL" clId="{51A22BAA-A101-4BA3-8F81-AD78F9DAAEC1}" dt="2024-07-02T19:04:48.877" v="38786" actId="700"/>
          <ac:spMkLst>
            <pc:docMk/>
            <pc:sldMk cId="1262469903" sldId="2146847356"/>
            <ac:spMk id="3" creationId="{DED91FEF-6B12-A90E-06B3-C8406B7FCC90}"/>
          </ac:spMkLst>
        </pc:spChg>
        <pc:spChg chg="add mod ord">
          <ac:chgData name="Cynthia Cortez" userId="45943c7c-fbf2-4978-9ffa-b9e225124302" providerId="ADAL" clId="{51A22BAA-A101-4BA3-8F81-AD78F9DAAEC1}" dt="2024-07-02T19:04:57.600" v="38830" actId="20577"/>
          <ac:spMkLst>
            <pc:docMk/>
            <pc:sldMk cId="1262469903" sldId="2146847356"/>
            <ac:spMk id="4" creationId="{0CC92021-77C9-EB9C-002A-34588D763F45}"/>
          </ac:spMkLst>
        </pc:spChg>
        <pc:spChg chg="add mod ord">
          <ac:chgData name="Cynthia Cortez" userId="45943c7c-fbf2-4978-9ffa-b9e225124302" providerId="ADAL" clId="{51A22BAA-A101-4BA3-8F81-AD78F9DAAEC1}" dt="2024-07-02T19:04:48.877" v="38786" actId="700"/>
          <ac:spMkLst>
            <pc:docMk/>
            <pc:sldMk cId="1262469903" sldId="2146847356"/>
            <ac:spMk id="5" creationId="{D3C16995-7F6E-5336-79EA-17C0CF4D9220}"/>
          </ac:spMkLst>
        </pc:spChg>
        <pc:extLst>
          <p:ext xmlns:p="http://schemas.openxmlformats.org/presentationml/2006/main" uri="{D6D511B9-2390-475A-947B-AFAB55BFBCF1}">
            <pc226:cmChg xmlns:pc226="http://schemas.microsoft.com/office/powerpoint/2022/06/main/command" chg="">
              <pc226:chgData name="Cynthia Cortez" userId="45943c7c-fbf2-4978-9ffa-b9e225124302" providerId="ADAL" clId="{51A22BAA-A101-4BA3-8F81-AD78F9DAAEC1}" dt="2024-07-02T20:59:23.409" v="40640"/>
              <pc2:cmMkLst xmlns:pc2="http://schemas.microsoft.com/office/powerpoint/2019/9/main/command">
                <pc:docMk/>
                <pc:sldMk cId="1262469903" sldId="2146847356"/>
                <pc2:cmMk id="{B14F72FD-47B8-4E07-84EE-23EB3F4B3230}"/>
              </pc2:cmMkLst>
              <pc226:cmRplyChg chg="add">
                <pc226:chgData name="Cynthia Cortez" userId="45943c7c-fbf2-4978-9ffa-b9e225124302" providerId="ADAL" clId="{51A22BAA-A101-4BA3-8F81-AD78F9DAAEC1}" dt="2024-07-02T20:59:23.409" v="40640"/>
                <pc2:cmRplyMkLst xmlns:pc2="http://schemas.microsoft.com/office/powerpoint/2019/9/main/command">
                  <pc:docMk/>
                  <pc:sldMk cId="1262469903" sldId="2146847356"/>
                  <pc2:cmMk id="{B14F72FD-47B8-4E07-84EE-23EB3F4B3230}"/>
                  <pc2:cmRplyMk id="{7E3B3750-3EFD-4B41-A9E0-FFC9A590A727}"/>
                </pc2:cmRplyMkLst>
              </pc226:cmRplyChg>
            </pc226:cmChg>
          </p:ext>
        </pc:extLst>
      </pc:sldChg>
      <pc:sldChg chg="add del ord">
        <pc:chgData name="Cynthia Cortez" userId="45943c7c-fbf2-4978-9ffa-b9e225124302" providerId="ADAL" clId="{51A22BAA-A101-4BA3-8F81-AD78F9DAAEC1}" dt="2024-07-02T19:08:57.311" v="38891" actId="47"/>
        <pc:sldMkLst>
          <pc:docMk/>
          <pc:sldMk cId="4122893740" sldId="2146847357"/>
        </pc:sldMkLst>
      </pc:sldChg>
      <pc:sldChg chg="addSp delSp modSp new mod modAnim modNotesTx">
        <pc:chgData name="Cynthia Cortez" userId="45943c7c-fbf2-4978-9ffa-b9e225124302" providerId="ADAL" clId="{51A22BAA-A101-4BA3-8F81-AD78F9DAAEC1}" dt="2024-07-02T19:13:45.997" v="39148"/>
        <pc:sldMkLst>
          <pc:docMk/>
          <pc:sldMk cId="2079828863" sldId="2146847358"/>
        </pc:sldMkLst>
        <pc:spChg chg="mod">
          <ac:chgData name="Cynthia Cortez" userId="45943c7c-fbf2-4978-9ffa-b9e225124302" providerId="ADAL" clId="{51A22BAA-A101-4BA3-8F81-AD78F9DAAEC1}" dt="2024-07-02T19:05:40.197" v="38863" actId="1076"/>
          <ac:spMkLst>
            <pc:docMk/>
            <pc:sldMk cId="2079828863" sldId="2146847358"/>
            <ac:spMk id="2" creationId="{5C99943E-BAFF-B4CE-B676-476046AC9CE4}"/>
          </ac:spMkLst>
        </pc:spChg>
        <pc:spChg chg="del">
          <ac:chgData name="Cynthia Cortez" userId="45943c7c-fbf2-4978-9ffa-b9e225124302" providerId="ADAL" clId="{51A22BAA-A101-4BA3-8F81-AD78F9DAAEC1}" dt="2024-07-02T19:04:17.085" v="38783" actId="478"/>
          <ac:spMkLst>
            <pc:docMk/>
            <pc:sldMk cId="2079828863" sldId="2146847358"/>
            <ac:spMk id="3" creationId="{1FDDA658-7433-5E74-33C6-C8385A4CC1BE}"/>
          </ac:spMkLst>
        </pc:spChg>
        <pc:graphicFrameChg chg="add del mod modGraphic">
          <ac:chgData name="Cynthia Cortez" userId="45943c7c-fbf2-4978-9ffa-b9e225124302" providerId="ADAL" clId="{51A22BAA-A101-4BA3-8F81-AD78F9DAAEC1}" dt="2024-07-02T19:08:48.443" v="38889" actId="478"/>
          <ac:graphicFrameMkLst>
            <pc:docMk/>
            <pc:sldMk cId="2079828863" sldId="2146847358"/>
            <ac:graphicFrameMk id="4" creationId="{9F9FEE24-AD0D-83D7-0360-B2FC60128D63}"/>
          </ac:graphicFrameMkLst>
        </pc:graphicFrameChg>
        <pc:picChg chg="add del mod">
          <ac:chgData name="Cynthia Cortez" userId="45943c7c-fbf2-4978-9ffa-b9e225124302" providerId="ADAL" clId="{51A22BAA-A101-4BA3-8F81-AD78F9DAAEC1}" dt="2024-07-02T19:10:18.846" v="39111" actId="478"/>
          <ac:picMkLst>
            <pc:docMk/>
            <pc:sldMk cId="2079828863" sldId="2146847358"/>
            <ac:picMk id="5" creationId="{E1FC9ABF-7B68-3A28-1A65-670D2B90A697}"/>
          </ac:picMkLst>
        </pc:picChg>
        <pc:picChg chg="add del mod">
          <ac:chgData name="Cynthia Cortez" userId="45943c7c-fbf2-4978-9ffa-b9e225124302" providerId="ADAL" clId="{51A22BAA-A101-4BA3-8F81-AD78F9DAAEC1}" dt="2024-07-02T19:09:38.488" v="38898" actId="21"/>
          <ac:picMkLst>
            <pc:docMk/>
            <pc:sldMk cId="2079828863" sldId="2146847358"/>
            <ac:picMk id="1026" creationId="{E1FC9ABF-7B68-3A28-1A65-670D2B90A697}"/>
          </ac:picMkLst>
        </pc:picChg>
        <pc:picChg chg="add mod">
          <ac:chgData name="Cynthia Cortez" userId="45943c7c-fbf2-4978-9ffa-b9e225124302" providerId="ADAL" clId="{51A22BAA-A101-4BA3-8F81-AD78F9DAAEC1}" dt="2024-07-02T19:05:42.258" v="38864" actId="1076"/>
          <ac:picMkLst>
            <pc:docMk/>
            <pc:sldMk cId="2079828863" sldId="2146847358"/>
            <ac:picMk id="1028" creationId="{D1BC5853-9213-64DA-6D73-8C871E7C13D8}"/>
          </ac:picMkLst>
        </pc:picChg>
        <pc:picChg chg="add mod">
          <ac:chgData name="Cynthia Cortez" userId="45943c7c-fbf2-4978-9ffa-b9e225124302" providerId="ADAL" clId="{51A22BAA-A101-4BA3-8F81-AD78F9DAAEC1}" dt="2024-07-02T19:13:35.354" v="39143" actId="14100"/>
          <ac:picMkLst>
            <pc:docMk/>
            <pc:sldMk cId="2079828863" sldId="2146847358"/>
            <ac:picMk id="1030" creationId="{9093EA46-16E8-2BAA-FF34-FBA9C64B3D77}"/>
          </ac:picMkLst>
        </pc:picChg>
        <pc:picChg chg="add mod">
          <ac:chgData name="Cynthia Cortez" userId="45943c7c-fbf2-4978-9ffa-b9e225124302" providerId="ADAL" clId="{51A22BAA-A101-4BA3-8F81-AD78F9DAAEC1}" dt="2024-07-02T19:13:28.832" v="39140" actId="1076"/>
          <ac:picMkLst>
            <pc:docMk/>
            <pc:sldMk cId="2079828863" sldId="2146847358"/>
            <ac:picMk id="1032" creationId="{A5B91CB2-059D-6C72-4D52-F7D8ACB33CC4}"/>
          </ac:picMkLst>
        </pc:picChg>
        <pc:picChg chg="add mod">
          <ac:chgData name="Cynthia Cortez" userId="45943c7c-fbf2-4978-9ffa-b9e225124302" providerId="ADAL" clId="{51A22BAA-A101-4BA3-8F81-AD78F9DAAEC1}" dt="2024-07-02T19:13:44.638" v="39147" actId="1076"/>
          <ac:picMkLst>
            <pc:docMk/>
            <pc:sldMk cId="2079828863" sldId="2146847358"/>
            <ac:picMk id="1034" creationId="{3C0D2489-3552-16A9-BDD7-BFCA2A973D0B}"/>
          </ac:picMkLst>
        </pc:picChg>
      </pc:sldChg>
      <pc:sldChg chg="modSp add del mod ord">
        <pc:chgData name="Cynthia Cortez" userId="45943c7c-fbf2-4978-9ffa-b9e225124302" providerId="ADAL" clId="{51A22BAA-A101-4BA3-8F81-AD78F9DAAEC1}" dt="2024-07-08T17:10:55.270" v="43271" actId="47"/>
        <pc:sldMkLst>
          <pc:docMk/>
          <pc:sldMk cId="2977443084" sldId="2146847359"/>
        </pc:sldMkLst>
        <pc:spChg chg="mod">
          <ac:chgData name="Cynthia Cortez" userId="45943c7c-fbf2-4978-9ffa-b9e225124302" providerId="ADAL" clId="{51A22BAA-A101-4BA3-8F81-AD78F9DAAEC1}" dt="2024-07-02T19:15:15.520" v="39343" actId="1076"/>
          <ac:spMkLst>
            <pc:docMk/>
            <pc:sldMk cId="2977443084" sldId="2146847359"/>
            <ac:spMk id="13" creationId="{87AE654D-67D9-A5B4-5517-23E6D9F1C0FE}"/>
          </ac:spMkLst>
        </pc:spChg>
      </pc:sldChg>
      <pc:sldChg chg="addSp delSp modSp new mod setBg modAnim modNotesTx">
        <pc:chgData name="Cynthia Cortez" userId="45943c7c-fbf2-4978-9ffa-b9e225124302" providerId="ADAL" clId="{51A22BAA-A101-4BA3-8F81-AD78F9DAAEC1}" dt="2024-07-11T20:29:06.882" v="46754"/>
        <pc:sldMkLst>
          <pc:docMk/>
          <pc:sldMk cId="1177826723" sldId="2146847360"/>
        </pc:sldMkLst>
        <pc:spChg chg="mod">
          <ac:chgData name="Cynthia Cortez" userId="45943c7c-fbf2-4978-9ffa-b9e225124302" providerId="ADAL" clId="{51A22BAA-A101-4BA3-8F81-AD78F9DAAEC1}" dt="2024-07-02T22:01:26.380" v="41516" actId="207"/>
          <ac:spMkLst>
            <pc:docMk/>
            <pc:sldMk cId="1177826723" sldId="2146847360"/>
            <ac:spMk id="2" creationId="{0FC12D91-68BD-818C-A780-B083C585367C}"/>
          </ac:spMkLst>
        </pc:spChg>
        <pc:spChg chg="del mod">
          <ac:chgData name="Cynthia Cortez" userId="45943c7c-fbf2-4978-9ffa-b9e225124302" providerId="ADAL" clId="{51A22BAA-A101-4BA3-8F81-AD78F9DAAEC1}" dt="2024-07-02T19:16:16.936" v="39403" actId="478"/>
          <ac:spMkLst>
            <pc:docMk/>
            <pc:sldMk cId="1177826723" sldId="2146847360"/>
            <ac:spMk id="3" creationId="{94A9604A-D7BA-552C-67D4-9C20AC955267}"/>
          </ac:spMkLst>
        </pc:spChg>
        <pc:graphicFrameChg chg="add mod modGraphic">
          <ac:chgData name="Cynthia Cortez" userId="45943c7c-fbf2-4978-9ffa-b9e225124302" providerId="ADAL" clId="{51A22BAA-A101-4BA3-8F81-AD78F9DAAEC1}" dt="2024-07-10T16:28:04.060" v="44536" actId="20577"/>
          <ac:graphicFrameMkLst>
            <pc:docMk/>
            <pc:sldMk cId="1177826723" sldId="2146847360"/>
            <ac:graphicFrameMk id="4" creationId="{F2010BA5-922E-EF25-8199-C5906E8CB98F}"/>
          </ac:graphicFrameMkLst>
        </pc:graphicFrameChg>
      </pc:sldChg>
      <pc:sldChg chg="new del">
        <pc:chgData name="Cynthia Cortez" userId="45943c7c-fbf2-4978-9ffa-b9e225124302" providerId="ADAL" clId="{51A22BAA-A101-4BA3-8F81-AD78F9DAAEC1}" dt="2024-07-02T19:26:19.568" v="40128" actId="47"/>
        <pc:sldMkLst>
          <pc:docMk/>
          <pc:sldMk cId="245112550" sldId="2146847361"/>
        </pc:sldMkLst>
      </pc:sldChg>
      <pc:sldChg chg="addSp delSp modSp new mod ord">
        <pc:chgData name="Cynthia Cortez" userId="45943c7c-fbf2-4978-9ffa-b9e225124302" providerId="ADAL" clId="{51A22BAA-A101-4BA3-8F81-AD78F9DAAEC1}" dt="2024-07-08T17:13:07.941" v="43399" actId="5793"/>
        <pc:sldMkLst>
          <pc:docMk/>
          <pc:sldMk cId="2494575961" sldId="2146847361"/>
        </pc:sldMkLst>
        <pc:spChg chg="del">
          <ac:chgData name="Cynthia Cortez" userId="45943c7c-fbf2-4978-9ffa-b9e225124302" providerId="ADAL" clId="{51A22BAA-A101-4BA3-8F81-AD78F9DAAEC1}" dt="2024-07-02T21:50:16.502" v="41044" actId="478"/>
          <ac:spMkLst>
            <pc:docMk/>
            <pc:sldMk cId="2494575961" sldId="2146847361"/>
            <ac:spMk id="2" creationId="{56EB9893-6817-C066-57AE-1C94BC5B748B}"/>
          </ac:spMkLst>
        </pc:spChg>
        <pc:spChg chg="add mod">
          <ac:chgData name="Cynthia Cortez" userId="45943c7c-fbf2-4978-9ffa-b9e225124302" providerId="ADAL" clId="{51A22BAA-A101-4BA3-8F81-AD78F9DAAEC1}" dt="2024-07-08T17:13:02.443" v="43396"/>
          <ac:spMkLst>
            <pc:docMk/>
            <pc:sldMk cId="2494575961" sldId="2146847361"/>
            <ac:spMk id="2" creationId="{D723BCE9-6888-FADC-9C8C-5B314285E215}"/>
          </ac:spMkLst>
        </pc:spChg>
        <pc:spChg chg="del mod">
          <ac:chgData name="Cynthia Cortez" userId="45943c7c-fbf2-4978-9ffa-b9e225124302" providerId="ADAL" clId="{51A22BAA-A101-4BA3-8F81-AD78F9DAAEC1}" dt="2024-07-02T21:51:32.099" v="41144" actId="478"/>
          <ac:spMkLst>
            <pc:docMk/>
            <pc:sldMk cId="2494575961" sldId="2146847361"/>
            <ac:spMk id="3" creationId="{CE1A3BC6-F5BB-EDBF-6D50-DC9BD05F7B1D}"/>
          </ac:spMkLst>
        </pc:spChg>
        <pc:spChg chg="add mod">
          <ac:chgData name="Cynthia Cortez" userId="45943c7c-fbf2-4978-9ffa-b9e225124302" providerId="ADAL" clId="{51A22BAA-A101-4BA3-8F81-AD78F9DAAEC1}" dt="2024-07-02T21:50:37.157" v="41074" actId="207"/>
          <ac:spMkLst>
            <pc:docMk/>
            <pc:sldMk cId="2494575961" sldId="2146847361"/>
            <ac:spMk id="4" creationId="{0D8E8361-697A-E3D4-688A-8B1D384F5B09}"/>
          </ac:spMkLst>
        </pc:spChg>
        <pc:spChg chg="add del mod">
          <ac:chgData name="Cynthia Cortez" userId="45943c7c-fbf2-4978-9ffa-b9e225124302" providerId="ADAL" clId="{51A22BAA-A101-4BA3-8F81-AD78F9DAAEC1}" dt="2024-07-02T21:51:41.267" v="41147" actId="478"/>
          <ac:spMkLst>
            <pc:docMk/>
            <pc:sldMk cId="2494575961" sldId="2146847361"/>
            <ac:spMk id="5" creationId="{F0A30169-7DBC-0E21-59D4-AF23D34D29EC}"/>
          </ac:spMkLst>
        </pc:spChg>
        <pc:spChg chg="add del mod">
          <ac:chgData name="Cynthia Cortez" userId="45943c7c-fbf2-4978-9ffa-b9e225124302" providerId="ADAL" clId="{51A22BAA-A101-4BA3-8F81-AD78F9DAAEC1}" dt="2024-07-02T21:51:43.028" v="41148" actId="478"/>
          <ac:spMkLst>
            <pc:docMk/>
            <pc:sldMk cId="2494575961" sldId="2146847361"/>
            <ac:spMk id="7" creationId="{6B0E5995-FC46-F1AC-41D6-54D77A1B330A}"/>
          </ac:spMkLst>
        </pc:spChg>
        <pc:spChg chg="add del">
          <ac:chgData name="Cynthia Cortez" userId="45943c7c-fbf2-4978-9ffa-b9e225124302" providerId="ADAL" clId="{51A22BAA-A101-4BA3-8F81-AD78F9DAAEC1}" dt="2024-07-02T21:51:39.361" v="41146" actId="22"/>
          <ac:spMkLst>
            <pc:docMk/>
            <pc:sldMk cId="2494575961" sldId="2146847361"/>
            <ac:spMk id="9" creationId="{A2899452-D7BE-61A9-8706-9B7C95CAC4E8}"/>
          </ac:spMkLst>
        </pc:spChg>
        <pc:spChg chg="add mod">
          <ac:chgData name="Cynthia Cortez" userId="45943c7c-fbf2-4978-9ffa-b9e225124302" providerId="ADAL" clId="{51A22BAA-A101-4BA3-8F81-AD78F9DAAEC1}" dt="2024-07-08T17:13:07.941" v="43399" actId="5793"/>
          <ac:spMkLst>
            <pc:docMk/>
            <pc:sldMk cId="2494575961" sldId="2146847361"/>
            <ac:spMk id="10" creationId="{F64944E1-6283-B0BE-9BD4-423EEDCB39DE}"/>
          </ac:spMkLst>
        </pc:spChg>
        <pc:picChg chg="add mod">
          <ac:chgData name="Cynthia Cortez" userId="45943c7c-fbf2-4978-9ffa-b9e225124302" providerId="ADAL" clId="{51A22BAA-A101-4BA3-8F81-AD78F9DAAEC1}" dt="2024-07-02T22:00:36.617" v="41512"/>
          <ac:picMkLst>
            <pc:docMk/>
            <pc:sldMk cId="2494575961" sldId="2146847361"/>
            <ac:picMk id="11" creationId="{46F67F2E-5083-EE8D-B239-70AF5A625469}"/>
          </ac:picMkLst>
        </pc:picChg>
      </pc:sldChg>
      <pc:sldChg chg="new del">
        <pc:chgData name="Cynthia Cortez" userId="45943c7c-fbf2-4978-9ffa-b9e225124302" providerId="ADAL" clId="{51A22BAA-A101-4BA3-8F81-AD78F9DAAEC1}" dt="2024-07-02T21:49:02.357" v="41006" actId="47"/>
        <pc:sldMkLst>
          <pc:docMk/>
          <pc:sldMk cId="3422037046" sldId="2146847361"/>
        </pc:sldMkLst>
      </pc:sldChg>
      <pc:sldChg chg="add del">
        <pc:chgData name="Cynthia Cortez" userId="45943c7c-fbf2-4978-9ffa-b9e225124302" providerId="ADAL" clId="{51A22BAA-A101-4BA3-8F81-AD78F9DAAEC1}" dt="2024-07-02T20:51:56.837" v="40639"/>
        <pc:sldMkLst>
          <pc:docMk/>
          <pc:sldMk cId="4029963364" sldId="2146847361"/>
        </pc:sldMkLst>
      </pc:sldChg>
      <pc:sldChg chg="delSp modSp add mod delAnim modAnim modNotesTx">
        <pc:chgData name="Cynthia Cortez" userId="45943c7c-fbf2-4978-9ffa-b9e225124302" providerId="ADAL" clId="{51A22BAA-A101-4BA3-8F81-AD78F9DAAEC1}" dt="2024-07-11T20:24:54.672" v="46722"/>
        <pc:sldMkLst>
          <pc:docMk/>
          <pc:sldMk cId="440071674" sldId="2146847362"/>
        </pc:sldMkLst>
        <pc:spChg chg="del mod">
          <ac:chgData name="Cynthia Cortez" userId="45943c7c-fbf2-4978-9ffa-b9e225124302" providerId="ADAL" clId="{51A22BAA-A101-4BA3-8F81-AD78F9DAAEC1}" dt="2024-07-11T17:31:26.733" v="44686" actId="478"/>
          <ac:spMkLst>
            <pc:docMk/>
            <pc:sldMk cId="440071674" sldId="2146847362"/>
            <ac:spMk id="3" creationId="{511C3084-4B0A-AE5B-50F1-8D685A7FBC9C}"/>
          </ac:spMkLst>
        </pc:spChg>
        <pc:graphicFrameChg chg="mod">
          <ac:chgData name="Cynthia Cortez" userId="45943c7c-fbf2-4978-9ffa-b9e225124302" providerId="ADAL" clId="{51A22BAA-A101-4BA3-8F81-AD78F9DAAEC1}" dt="2024-07-10T16:17:59.919" v="44038" actId="1076"/>
          <ac:graphicFrameMkLst>
            <pc:docMk/>
            <pc:sldMk cId="440071674" sldId="2146847362"/>
            <ac:graphicFrameMk id="4" creationId="{209FA795-0CEE-8983-1A46-44895DF85482}"/>
          </ac:graphicFrameMkLst>
        </pc:graphicFrameChg>
        <pc:picChg chg="del">
          <ac:chgData name="Cynthia Cortez" userId="45943c7c-fbf2-4978-9ffa-b9e225124302" providerId="ADAL" clId="{51A22BAA-A101-4BA3-8F81-AD78F9DAAEC1}" dt="2024-07-10T16:17:46.849" v="44032" actId="478"/>
          <ac:picMkLst>
            <pc:docMk/>
            <pc:sldMk cId="440071674" sldId="2146847362"/>
            <ac:picMk id="6" creationId="{DAFAC3A9-B5B1-87B3-E719-05ABFE248F35}"/>
          </ac:picMkLst>
        </pc:picChg>
      </pc:sldChg>
      <pc:sldChg chg="add del">
        <pc:chgData name="Cynthia Cortez" userId="45943c7c-fbf2-4978-9ffa-b9e225124302" providerId="ADAL" clId="{51A22BAA-A101-4BA3-8F81-AD78F9DAAEC1}" dt="2024-07-02T20:51:56.837" v="40639"/>
        <pc:sldMkLst>
          <pc:docMk/>
          <pc:sldMk cId="2599628570" sldId="2146847362"/>
        </pc:sldMkLst>
      </pc:sldChg>
      <pc:sldChg chg="addSp modSp new del mod ord">
        <pc:chgData name="Cynthia Cortez" userId="45943c7c-fbf2-4978-9ffa-b9e225124302" providerId="ADAL" clId="{51A22BAA-A101-4BA3-8F81-AD78F9DAAEC1}" dt="2024-07-10T16:14:17.439" v="44019" actId="47"/>
        <pc:sldMkLst>
          <pc:docMk/>
          <pc:sldMk cId="3158377500" sldId="2146847362"/>
        </pc:sldMkLst>
        <pc:spChg chg="mod">
          <ac:chgData name="Cynthia Cortez" userId="45943c7c-fbf2-4978-9ffa-b9e225124302" providerId="ADAL" clId="{51A22BAA-A101-4BA3-8F81-AD78F9DAAEC1}" dt="2024-07-08T17:07:10.481" v="43024" actId="113"/>
          <ac:spMkLst>
            <pc:docMk/>
            <pc:sldMk cId="3158377500" sldId="2146847362"/>
            <ac:spMk id="2" creationId="{2D26A171-EB39-109E-9138-0B3D11249235}"/>
          </ac:spMkLst>
        </pc:spChg>
        <pc:spChg chg="mod">
          <ac:chgData name="Cynthia Cortez" userId="45943c7c-fbf2-4978-9ffa-b9e225124302" providerId="ADAL" clId="{51A22BAA-A101-4BA3-8F81-AD78F9DAAEC1}" dt="2024-07-10T16:14:02.458" v="44018" actId="20577"/>
          <ac:spMkLst>
            <pc:docMk/>
            <pc:sldMk cId="3158377500" sldId="2146847362"/>
            <ac:spMk id="3" creationId="{7E5938DE-D916-8423-FEF1-0D709B2C0F5D}"/>
          </ac:spMkLst>
        </pc:spChg>
        <pc:spChg chg="add mod">
          <ac:chgData name="Cynthia Cortez" userId="45943c7c-fbf2-4978-9ffa-b9e225124302" providerId="ADAL" clId="{51A22BAA-A101-4BA3-8F81-AD78F9DAAEC1}" dt="2024-07-08T17:07:04.434" v="43023" actId="403"/>
          <ac:spMkLst>
            <pc:docMk/>
            <pc:sldMk cId="3158377500" sldId="2146847362"/>
            <ac:spMk id="5" creationId="{7B4B35E1-BE03-8222-36A1-9C3D03B53531}"/>
          </ac:spMkLst>
        </pc:spChg>
      </pc:sldChg>
      <pc:sldChg chg="add del">
        <pc:chgData name="Cynthia Cortez" userId="45943c7c-fbf2-4978-9ffa-b9e225124302" providerId="ADAL" clId="{51A22BAA-A101-4BA3-8F81-AD78F9DAAEC1}" dt="2024-07-10T15:56:44.289" v="43469" actId="2696"/>
        <pc:sldMkLst>
          <pc:docMk/>
          <pc:sldMk cId="728145855" sldId="2146847363"/>
        </pc:sldMkLst>
      </pc:sldChg>
      <pc:sldChg chg="addSp delSp modSp add mod ord delAnim">
        <pc:chgData name="Cynthia Cortez" userId="45943c7c-fbf2-4978-9ffa-b9e225124302" providerId="ADAL" clId="{51A22BAA-A101-4BA3-8F81-AD78F9DAAEC1}" dt="2024-07-11T20:23:05.865" v="46703"/>
        <pc:sldMkLst>
          <pc:docMk/>
          <pc:sldMk cId="1318874369" sldId="2146847363"/>
        </pc:sldMkLst>
        <pc:spChg chg="mod">
          <ac:chgData name="Cynthia Cortez" userId="45943c7c-fbf2-4978-9ffa-b9e225124302" providerId="ADAL" clId="{51A22BAA-A101-4BA3-8F81-AD78F9DAAEC1}" dt="2024-07-10T16:36:19.350" v="44614" actId="20577"/>
          <ac:spMkLst>
            <pc:docMk/>
            <pc:sldMk cId="1318874369" sldId="2146847363"/>
            <ac:spMk id="4" creationId="{9C86F3EB-8CD3-0FE2-1FF1-C234A9CA7F7A}"/>
          </ac:spMkLst>
        </pc:spChg>
        <pc:picChg chg="add mod">
          <ac:chgData name="Cynthia Cortez" userId="45943c7c-fbf2-4978-9ffa-b9e225124302" providerId="ADAL" clId="{51A22BAA-A101-4BA3-8F81-AD78F9DAAEC1}" dt="2024-07-11T20:23:05.865" v="46703"/>
          <ac:picMkLst>
            <pc:docMk/>
            <pc:sldMk cId="1318874369" sldId="2146847363"/>
            <ac:picMk id="2" creationId="{021A69F6-E653-772A-A5E6-21058C5273C8}"/>
          </ac:picMkLst>
        </pc:picChg>
        <pc:picChg chg="del">
          <ac:chgData name="Cynthia Cortez" userId="45943c7c-fbf2-4978-9ffa-b9e225124302" providerId="ADAL" clId="{51A22BAA-A101-4BA3-8F81-AD78F9DAAEC1}" dt="2024-07-10T16:36:16.059" v="44605" actId="478"/>
          <ac:picMkLst>
            <pc:docMk/>
            <pc:sldMk cId="1318874369" sldId="2146847363"/>
            <ac:picMk id="2" creationId="{47AD2B4F-4888-398B-EE5D-8391DFC92EC2}"/>
          </ac:picMkLst>
        </pc:picChg>
      </pc:sldChg>
      <pc:sldChg chg="addSp delSp modSp new mod setBg">
        <pc:chgData name="Cynthia Cortez" userId="45943c7c-fbf2-4978-9ffa-b9e225124302" providerId="ADAL" clId="{51A22BAA-A101-4BA3-8F81-AD78F9DAAEC1}" dt="2024-07-10T17:28:53.728" v="44633" actId="1076"/>
        <pc:sldMkLst>
          <pc:docMk/>
          <pc:sldMk cId="4269228799" sldId="2146847364"/>
        </pc:sldMkLst>
        <pc:spChg chg="del">
          <ac:chgData name="Cynthia Cortez" userId="45943c7c-fbf2-4978-9ffa-b9e225124302" providerId="ADAL" clId="{51A22BAA-A101-4BA3-8F81-AD78F9DAAEC1}" dt="2024-07-10T17:28:43.465" v="44630" actId="26606"/>
          <ac:spMkLst>
            <pc:docMk/>
            <pc:sldMk cId="4269228799" sldId="2146847364"/>
            <ac:spMk id="2" creationId="{964B5748-DC84-8C9E-5670-DA95B8AEB712}"/>
          </ac:spMkLst>
        </pc:spChg>
        <pc:spChg chg="del">
          <ac:chgData name="Cynthia Cortez" userId="45943c7c-fbf2-4978-9ffa-b9e225124302" providerId="ADAL" clId="{51A22BAA-A101-4BA3-8F81-AD78F9DAAEC1}" dt="2024-07-10T17:28:43.465" v="44630" actId="26606"/>
          <ac:spMkLst>
            <pc:docMk/>
            <pc:sldMk cId="4269228799" sldId="2146847364"/>
            <ac:spMk id="3" creationId="{F89D565E-1A21-D5A8-A72B-B04808A8B09A}"/>
          </ac:spMkLst>
        </pc:spChg>
        <pc:picChg chg="add mod">
          <ac:chgData name="Cynthia Cortez" userId="45943c7c-fbf2-4978-9ffa-b9e225124302" providerId="ADAL" clId="{51A22BAA-A101-4BA3-8F81-AD78F9DAAEC1}" dt="2024-07-10T17:28:53.728" v="44633" actId="1076"/>
          <ac:picMkLst>
            <pc:docMk/>
            <pc:sldMk cId="4269228799" sldId="2146847364"/>
            <ac:picMk id="4" creationId="{CD73895B-C985-39AB-E2ED-0FBC4CDE337C}"/>
          </ac:picMkLst>
        </pc:picChg>
        <pc:picChg chg="add mod">
          <ac:chgData name="Cynthia Cortez" userId="45943c7c-fbf2-4978-9ffa-b9e225124302" providerId="ADAL" clId="{51A22BAA-A101-4BA3-8F81-AD78F9DAAEC1}" dt="2024-07-10T17:28:49.032" v="44631"/>
          <ac:picMkLst>
            <pc:docMk/>
            <pc:sldMk cId="4269228799" sldId="2146847364"/>
            <ac:picMk id="5" creationId="{3A36ABF2-3633-1EBB-918D-1DD3FBDF6F99}"/>
          </ac:picMkLst>
        </pc:picChg>
      </pc:sldChg>
      <pc:sldChg chg="addSp delSp modSp add mod ord delAnim">
        <pc:chgData name="Cynthia Cortez" userId="45943c7c-fbf2-4978-9ffa-b9e225124302" providerId="ADAL" clId="{51A22BAA-A101-4BA3-8F81-AD78F9DAAEC1}" dt="2024-07-11T20:22:48.939" v="46701"/>
        <pc:sldMkLst>
          <pc:docMk/>
          <pc:sldMk cId="1272245450" sldId="2146847365"/>
        </pc:sldMkLst>
        <pc:picChg chg="add mod">
          <ac:chgData name="Cynthia Cortez" userId="45943c7c-fbf2-4978-9ffa-b9e225124302" providerId="ADAL" clId="{51A22BAA-A101-4BA3-8F81-AD78F9DAAEC1}" dt="2024-07-11T20:22:48.939" v="46701"/>
          <ac:picMkLst>
            <pc:docMk/>
            <pc:sldMk cId="1272245450" sldId="2146847365"/>
            <ac:picMk id="2" creationId="{14FCB105-6BA1-8E90-40B2-1F40D4E722C7}"/>
          </ac:picMkLst>
        </pc:picChg>
        <pc:picChg chg="del">
          <ac:chgData name="Cynthia Cortez" userId="45943c7c-fbf2-4978-9ffa-b9e225124302" providerId="ADAL" clId="{51A22BAA-A101-4BA3-8F81-AD78F9DAAEC1}" dt="2024-07-10T18:39:38.069" v="44645" actId="478"/>
          <ac:picMkLst>
            <pc:docMk/>
            <pc:sldMk cId="1272245450" sldId="2146847365"/>
            <ac:picMk id="2" creationId="{47AD2B4F-4888-398B-EE5D-8391DFC92EC2}"/>
          </ac:picMkLst>
        </pc:picChg>
      </pc:sldChg>
      <pc:sldChg chg="addSp delSp modSp new mod setBg modClrScheme chgLayout">
        <pc:chgData name="Cynthia Cortez" userId="45943c7c-fbf2-4978-9ffa-b9e225124302" providerId="ADAL" clId="{51A22BAA-A101-4BA3-8F81-AD78F9DAAEC1}" dt="2024-07-11T18:40:37.279" v="46483" actId="20577"/>
        <pc:sldMkLst>
          <pc:docMk/>
          <pc:sldMk cId="1407670127" sldId="2146847366"/>
        </pc:sldMkLst>
        <pc:spChg chg="del">
          <ac:chgData name="Cynthia Cortez" userId="45943c7c-fbf2-4978-9ffa-b9e225124302" providerId="ADAL" clId="{51A22BAA-A101-4BA3-8F81-AD78F9DAAEC1}" dt="2024-07-11T18:17:35.913" v="44701" actId="700"/>
          <ac:spMkLst>
            <pc:docMk/>
            <pc:sldMk cId="1407670127" sldId="2146847366"/>
            <ac:spMk id="2" creationId="{8E27F73D-EF81-77A6-EE87-F6B589BEA180}"/>
          </ac:spMkLst>
        </pc:spChg>
        <pc:spChg chg="del">
          <ac:chgData name="Cynthia Cortez" userId="45943c7c-fbf2-4978-9ffa-b9e225124302" providerId="ADAL" clId="{51A22BAA-A101-4BA3-8F81-AD78F9DAAEC1}" dt="2024-07-11T18:17:35.913" v="44701" actId="700"/>
          <ac:spMkLst>
            <pc:docMk/>
            <pc:sldMk cId="1407670127" sldId="2146847366"/>
            <ac:spMk id="3" creationId="{D331495F-4FE9-B817-D246-97DC23B23C3F}"/>
          </ac:spMkLst>
        </pc:spChg>
        <pc:spChg chg="add mod">
          <ac:chgData name="Cynthia Cortez" userId="45943c7c-fbf2-4978-9ffa-b9e225124302" providerId="ADAL" clId="{51A22BAA-A101-4BA3-8F81-AD78F9DAAEC1}" dt="2024-07-11T18:31:27.026" v="45638" actId="207"/>
          <ac:spMkLst>
            <pc:docMk/>
            <pc:sldMk cId="1407670127" sldId="2146847366"/>
            <ac:spMk id="5" creationId="{76E44AF8-C289-60AE-8383-B50F25AAE9D1}"/>
          </ac:spMkLst>
        </pc:spChg>
        <pc:spChg chg="add del mod">
          <ac:chgData name="Cynthia Cortez" userId="45943c7c-fbf2-4978-9ffa-b9e225124302" providerId="ADAL" clId="{51A22BAA-A101-4BA3-8F81-AD78F9DAAEC1}" dt="2024-07-11T18:30:19.318" v="45632" actId="478"/>
          <ac:spMkLst>
            <pc:docMk/>
            <pc:sldMk cId="1407670127" sldId="2146847366"/>
            <ac:spMk id="10" creationId="{43AE3D43-6746-29EB-D23A-3A6FE0E24571}"/>
          </ac:spMkLst>
        </pc:spChg>
        <pc:spChg chg="add del">
          <ac:chgData name="Cynthia Cortez" userId="45943c7c-fbf2-4978-9ffa-b9e225124302" providerId="ADAL" clId="{51A22BAA-A101-4BA3-8F81-AD78F9DAAEC1}" dt="2024-07-11T18:31:17.364" v="45637" actId="478"/>
          <ac:spMkLst>
            <pc:docMk/>
            <pc:sldMk cId="1407670127" sldId="2146847366"/>
            <ac:spMk id="14" creationId="{125F823F-0243-8DD0-2FA9-7277282A1724}"/>
          </ac:spMkLst>
        </pc:spChg>
        <pc:spChg chg="add mod ord">
          <ac:chgData name="Cynthia Cortez" userId="45943c7c-fbf2-4978-9ffa-b9e225124302" providerId="ADAL" clId="{51A22BAA-A101-4BA3-8F81-AD78F9DAAEC1}" dt="2024-07-11T18:39:15.038" v="46463" actId="14100"/>
          <ac:spMkLst>
            <pc:docMk/>
            <pc:sldMk cId="1407670127" sldId="2146847366"/>
            <ac:spMk id="15" creationId="{3879E75A-0B00-A601-B02F-6816B30FA18F}"/>
          </ac:spMkLst>
        </pc:spChg>
        <pc:spChg chg="add mod">
          <ac:chgData name="Cynthia Cortez" userId="45943c7c-fbf2-4978-9ffa-b9e225124302" providerId="ADAL" clId="{51A22BAA-A101-4BA3-8F81-AD78F9DAAEC1}" dt="2024-07-11T18:39:50.474" v="46464" actId="208"/>
          <ac:spMkLst>
            <pc:docMk/>
            <pc:sldMk cId="1407670127" sldId="2146847366"/>
            <ac:spMk id="16" creationId="{40A268B5-A5A2-AAA4-5368-3FBC4EA59989}"/>
          </ac:spMkLst>
        </pc:spChg>
        <pc:graphicFrameChg chg="add mod modGraphic">
          <ac:chgData name="Cynthia Cortez" userId="45943c7c-fbf2-4978-9ffa-b9e225124302" providerId="ADAL" clId="{51A22BAA-A101-4BA3-8F81-AD78F9DAAEC1}" dt="2024-07-11T18:25:21.103" v="44992" actId="207"/>
          <ac:graphicFrameMkLst>
            <pc:docMk/>
            <pc:sldMk cId="1407670127" sldId="2146847366"/>
            <ac:graphicFrameMk id="4" creationId="{EDF5AAA0-FDC9-936A-8384-5A8C92787751}"/>
          </ac:graphicFrameMkLst>
        </pc:graphicFrameChg>
        <pc:graphicFrameChg chg="add mod modGraphic">
          <ac:chgData name="Cynthia Cortez" userId="45943c7c-fbf2-4978-9ffa-b9e225124302" providerId="ADAL" clId="{51A22BAA-A101-4BA3-8F81-AD78F9DAAEC1}" dt="2024-07-11T18:36:39.049" v="46130" actId="20577"/>
          <ac:graphicFrameMkLst>
            <pc:docMk/>
            <pc:sldMk cId="1407670127" sldId="2146847366"/>
            <ac:graphicFrameMk id="6" creationId="{1DA6E26F-E33C-B88B-CE2A-221FDAB982B7}"/>
          </ac:graphicFrameMkLst>
        </pc:graphicFrameChg>
        <pc:graphicFrameChg chg="add mod modGraphic">
          <ac:chgData name="Cynthia Cortez" userId="45943c7c-fbf2-4978-9ffa-b9e225124302" providerId="ADAL" clId="{51A22BAA-A101-4BA3-8F81-AD78F9DAAEC1}" dt="2024-07-11T18:40:37.279" v="46483" actId="20577"/>
          <ac:graphicFrameMkLst>
            <pc:docMk/>
            <pc:sldMk cId="1407670127" sldId="2146847366"/>
            <ac:graphicFrameMk id="9" creationId="{3E828E4E-2DEF-C840-59A1-C7233B7D34CC}"/>
          </ac:graphicFrameMkLst>
        </pc:graphicFrameChg>
        <pc:picChg chg="add del mod">
          <ac:chgData name="Cynthia Cortez" userId="45943c7c-fbf2-4978-9ffa-b9e225124302" providerId="ADAL" clId="{51A22BAA-A101-4BA3-8F81-AD78F9DAAEC1}" dt="2024-07-11T18:23:19.184" v="44974" actId="478"/>
          <ac:picMkLst>
            <pc:docMk/>
            <pc:sldMk cId="1407670127" sldId="2146847366"/>
            <ac:picMk id="8" creationId="{07CB7A8A-D82D-B65B-C924-6BC01818852C}"/>
          </ac:picMkLst>
        </pc:picChg>
        <pc:cxnChg chg="add del mod">
          <ac:chgData name="Cynthia Cortez" userId="45943c7c-fbf2-4978-9ffa-b9e225124302" providerId="ADAL" clId="{51A22BAA-A101-4BA3-8F81-AD78F9DAAEC1}" dt="2024-07-11T18:30:39.209" v="45635" actId="478"/>
          <ac:cxnSpMkLst>
            <pc:docMk/>
            <pc:sldMk cId="1407670127" sldId="2146847366"/>
            <ac:cxnSpMk id="12" creationId="{02087D70-32F3-450E-B079-7DBFBA2317CE}"/>
          </ac:cxnSpMkLst>
        </pc:cxnChg>
      </pc:sldChg>
      <pc:sldMasterChg chg="delSldLayout">
        <pc:chgData name="Cynthia Cortez" userId="45943c7c-fbf2-4978-9ffa-b9e225124302" providerId="ADAL" clId="{51A22BAA-A101-4BA3-8F81-AD78F9DAAEC1}" dt="2024-07-10T16:33:07.654" v="44545" actId="47"/>
        <pc:sldMasterMkLst>
          <pc:docMk/>
          <pc:sldMasterMk cId="290165319" sldId="2147483648"/>
        </pc:sldMasterMkLst>
        <pc:sldLayoutChg chg="del">
          <pc:chgData name="Cynthia Cortez" userId="45943c7c-fbf2-4978-9ffa-b9e225124302" providerId="ADAL" clId="{51A22BAA-A101-4BA3-8F81-AD78F9DAAEC1}" dt="2024-06-20T23:38:58.378" v="14331" actId="47"/>
          <pc:sldLayoutMkLst>
            <pc:docMk/>
            <pc:sldMasterMk cId="290165319" sldId="2147483648"/>
            <pc:sldLayoutMk cId="2115804350" sldId="2147483673"/>
          </pc:sldLayoutMkLst>
        </pc:sldLayoutChg>
        <pc:sldLayoutChg chg="del">
          <pc:chgData name="Cynthia Cortez" userId="45943c7c-fbf2-4978-9ffa-b9e225124302" providerId="ADAL" clId="{51A22BAA-A101-4BA3-8F81-AD78F9DAAEC1}" dt="2024-06-20T22:02:40.910" v="6400" actId="47"/>
          <pc:sldLayoutMkLst>
            <pc:docMk/>
            <pc:sldMasterMk cId="290165319" sldId="2147483648"/>
            <pc:sldLayoutMk cId="40980989" sldId="2147483676"/>
          </pc:sldLayoutMkLst>
        </pc:sldLayoutChg>
        <pc:sldLayoutChg chg="del">
          <pc:chgData name="Cynthia Cortez" userId="45943c7c-fbf2-4978-9ffa-b9e225124302" providerId="ADAL" clId="{51A22BAA-A101-4BA3-8F81-AD78F9DAAEC1}" dt="2024-06-19T23:35:10.581" v="2038" actId="47"/>
          <pc:sldLayoutMkLst>
            <pc:docMk/>
            <pc:sldMasterMk cId="290165319" sldId="2147483648"/>
            <pc:sldLayoutMk cId="2962216741" sldId="2147483677"/>
          </pc:sldLayoutMkLst>
        </pc:sldLayoutChg>
        <pc:sldLayoutChg chg="del">
          <pc:chgData name="Cynthia Cortez" userId="45943c7c-fbf2-4978-9ffa-b9e225124302" providerId="ADAL" clId="{51A22BAA-A101-4BA3-8F81-AD78F9DAAEC1}" dt="2024-06-19T23:07:37.315" v="2" actId="47"/>
          <pc:sldLayoutMkLst>
            <pc:docMk/>
            <pc:sldMasterMk cId="290165319" sldId="2147483648"/>
            <pc:sldLayoutMk cId="2205307668" sldId="2147483679"/>
          </pc:sldLayoutMkLst>
        </pc:sldLayoutChg>
        <pc:sldLayoutChg chg="del">
          <pc:chgData name="Cynthia Cortez" userId="45943c7c-fbf2-4978-9ffa-b9e225124302" providerId="ADAL" clId="{51A22BAA-A101-4BA3-8F81-AD78F9DAAEC1}" dt="2024-07-10T16:33:07.654" v="44545" actId="47"/>
          <pc:sldLayoutMkLst>
            <pc:docMk/>
            <pc:sldMasterMk cId="290165319" sldId="2147483648"/>
            <pc:sldLayoutMk cId="3044604360" sldId="2147483679"/>
          </pc:sldLayoutMkLst>
        </pc:sldLayoutChg>
      </pc:sldMasterChg>
    </pc:docChg>
  </pc:docChgLst>
</pc:chgInfo>
</file>

<file path=ppt/comments/modernComment_101_1786913B.xml><?xml version="1.0" encoding="utf-8"?>
<p188:cmLst xmlns:a="http://schemas.openxmlformats.org/drawingml/2006/main" xmlns:r="http://schemas.openxmlformats.org/officeDocument/2006/relationships" xmlns:p188="http://schemas.microsoft.com/office/powerpoint/2018/8/main">
  <p188:cm id="{D697DF00-DD83-4471-AAA4-1B7FFDF8D7A7}" authorId="{31F50B44-EA7B-5269-7A33-59FDF623F8F5}" created="2024-07-02T20:23:23.594">
    <ac:txMkLst xmlns:ac="http://schemas.microsoft.com/office/drawing/2013/main/command">
      <pc:docMk xmlns:pc="http://schemas.microsoft.com/office/powerpoint/2013/main/command"/>
      <pc:sldMk xmlns:pc="http://schemas.microsoft.com/office/powerpoint/2013/main/command" cId="394694971" sldId="257"/>
      <ac:spMk id="12" creationId="{247D1806-A6CD-CB49-8ED7-40BBF38EFA76}"/>
      <ac:txMk cp="0" len="8">
        <ac:context len="9" hash="886690521"/>
      </ac:txMk>
    </ac:txMkLst>
    <p188:pos x="2857500" y="137583"/>
    <p188:txBody>
      <a:bodyPr/>
      <a:lstStyle/>
      <a:p>
        <a:r>
          <a:rPr lang="en-US"/>
          <a:t>Once you've completed the refining of content and sequence, I would revisit the agenda</a:t>
        </a:r>
      </a:p>
    </p188:txBody>
  </p188:cm>
  <p188:cm id="{079227E6-946B-4106-B285-E1C309033035}" authorId="{31F50B44-EA7B-5269-7A33-59FDF623F8F5}" created="2024-07-02T20:29:06.098">
    <ac:txMkLst xmlns:ac="http://schemas.microsoft.com/office/drawing/2013/main/command">
      <pc:docMk xmlns:pc="http://schemas.microsoft.com/office/powerpoint/2013/main/command"/>
      <pc:sldMk xmlns:pc="http://schemas.microsoft.com/office/powerpoint/2013/main/command" cId="394694971" sldId="257"/>
      <ac:spMk id="11" creationId="{AB5145E2-699F-D34B-A594-80BC0B939732}"/>
      <ac:txMk cp="38">
        <ac:context len="39" hash="4060940001"/>
      </ac:txMk>
    </ac:txMkLst>
    <p188:pos x="2921000" y="254000"/>
    <p188:txBody>
      <a:bodyPr/>
      <a:lstStyle/>
      <a:p>
        <a:r>
          <a:rPr lang="en-US"/>
          <a:t>I would add to this, i.e. signal why we are focusing on StratPlan as an essential competency?</a:t>
        </a:r>
      </a:p>
    </p188:txBody>
  </p188:cm>
</p188:cmLst>
</file>

<file path=ppt/comments/modernComment_10E_DDF1E58.xml><?xml version="1.0" encoding="utf-8"?>
<p188:cmLst xmlns:a="http://schemas.openxmlformats.org/drawingml/2006/main" xmlns:r="http://schemas.openxmlformats.org/officeDocument/2006/relationships" xmlns:p188="http://schemas.microsoft.com/office/powerpoint/2018/8/main">
  <p188:cm id="{E349A177-0344-49E9-A6C2-877F8B4572D4}" authorId="{31F50B44-EA7B-5269-7A33-59FDF623F8F5}" created="2024-07-02T19:36:04.308">
    <ac:txMkLst xmlns:ac="http://schemas.microsoft.com/office/drawing/2013/main/command">
      <pc:docMk xmlns:pc="http://schemas.microsoft.com/office/powerpoint/2013/main/command"/>
      <pc:sldMk xmlns:pc="http://schemas.microsoft.com/office/powerpoint/2013/main/command" cId="232726104" sldId="270"/>
      <ac:spMk id="3" creationId="{8A3035AE-766C-7E4D-8AA8-CA13F0EA628D}"/>
      <ac:txMk cp="0" len="14">
        <ac:context len="95" hash="1187061684"/>
      </ac:txMk>
    </ac:txMkLst>
    <p188:pos x="3799416" y="264583"/>
    <p188:txBody>
      <a:bodyPr/>
      <a:lstStyle/>
      <a:p>
        <a:r>
          <a:rPr lang="en-US"/>
          <a:t>Always appreciate this visual---OC :-) I would include a facilitators' slide immediately following this one</a:t>
        </a:r>
      </a:p>
    </p188:txBody>
  </p188:cm>
</p188:cmLst>
</file>

<file path=ppt/comments/modernComment_7FF64A5E_DFEACA38.xml><?xml version="1.0" encoding="utf-8"?>
<p188:cmLst xmlns:a="http://schemas.openxmlformats.org/drawingml/2006/main" xmlns:r="http://schemas.openxmlformats.org/officeDocument/2006/relationships" xmlns:p188="http://schemas.microsoft.com/office/powerpoint/2018/8/main">
  <p188:cm id="{6E019C0F-156C-419E-B8DC-A52DB87003DE}" authorId="{31F50B44-EA7B-5269-7A33-59FDF623F8F5}" status="resolved" created="2024-07-02T20:26:32.183" complete="100000">
    <ac:txMkLst xmlns:ac="http://schemas.microsoft.com/office/drawing/2013/main/command">
      <pc:docMk xmlns:pc="http://schemas.microsoft.com/office/powerpoint/2013/main/command"/>
      <pc:sldMk xmlns:pc="http://schemas.microsoft.com/office/powerpoint/2013/main/command" cId="3756706360" sldId="2146847326"/>
      <ac:spMk id="2" creationId="{94E0709F-4F97-5870-895B-5EAFDAD1BDD5}"/>
      <ac:txMk cp="0" len="51">
        <ac:context len="52" hash="3158790775"/>
      </ac:txMk>
    </ac:txMkLst>
    <p188:pos x="5926666" y="762000"/>
    <p188:txBody>
      <a:bodyPr/>
      <a:lstStyle/>
      <a:p>
        <a:r>
          <a:rPr lang="en-US"/>
          <a:t>Let's keep our eye on where this best fits. its important information---just a matter of where it is best presented</a:t>
        </a:r>
      </a:p>
    </p188:txBody>
  </p188:cm>
</p188:cmLst>
</file>

<file path=ppt/comments/modernComment_7FF64A62_A9A052D8.xml><?xml version="1.0" encoding="utf-8"?>
<p188:cmLst xmlns:a="http://schemas.openxmlformats.org/drawingml/2006/main" xmlns:r="http://schemas.openxmlformats.org/officeDocument/2006/relationships" xmlns:p188="http://schemas.microsoft.com/office/powerpoint/2018/8/main">
  <p188:cm id="{D307E35C-D045-4EA2-9819-4EAA5BD7632D}" authorId="{31F50B44-EA7B-5269-7A33-59FDF623F8F5}" status="resolved" created="2024-07-02T20:14:50.815" complete="100000">
    <ac:txMkLst xmlns:ac="http://schemas.microsoft.com/office/drawing/2013/main/command">
      <pc:docMk xmlns:pc="http://schemas.microsoft.com/office/powerpoint/2013/main/command"/>
      <pc:sldMk xmlns:pc="http://schemas.microsoft.com/office/powerpoint/2013/main/command" cId="2845856472" sldId="2146847330"/>
      <ac:spMk id="3" creationId="{B7F93B7C-7F33-2FAC-771E-93D4E44D4262}"/>
      <ac:txMk cp="10">
        <ac:context len="209" hash="716903794"/>
      </ac:txMk>
    </ac:txMkLst>
    <p188:pos x="2540000" y="148166"/>
    <p188:replyLst>
      <p188:reply id="{25D3FC86-0517-4DBD-82B0-CFA3F1E9B1A5}" authorId="{84FB01B2-B94E-18EF-6890-78E65A105731}" created="2024-07-02T21:04:58.979">
        <p188:txBody>
          <a:bodyPr/>
          <a:lstStyle/>
          <a:p>
            <a:r>
              <a:rPr lang="en-US"/>
              <a:t>Since it's published online...i took liberties</a:t>
            </a:r>
          </a:p>
        </p188:txBody>
      </p188:reply>
    </p188:replyLst>
    <p188:txBody>
      <a:bodyPr/>
      <a:lstStyle/>
      <a:p>
        <a:r>
          <a:rPr lang="en-US"/>
          <a:t>I would just frame as a case study rather than using org name---I don't think that CNM has a specific policy regarding this but rather than having to get permission from org to use them as a reference, we can just approach in a way that refrains from sharing their ID</a:t>
        </a:r>
      </a:p>
    </p188:txBody>
  </p188:cm>
</p188:cmLst>
</file>

<file path=ppt/comments/modernComment_7FF64A64_22FE0925.xml><?xml version="1.0" encoding="utf-8"?>
<p188:cmLst xmlns:a="http://schemas.openxmlformats.org/drawingml/2006/main" xmlns:r="http://schemas.openxmlformats.org/officeDocument/2006/relationships" xmlns:p188="http://schemas.microsoft.com/office/powerpoint/2018/8/main">
  <p188:cm id="{C10A238C-B492-4277-BF2D-2AA44FDB64AD}" authorId="{31F50B44-EA7B-5269-7A33-59FDF623F8F5}" created="2024-07-02T20:33:05.721">
    <ac:txMkLst xmlns:ac="http://schemas.microsoft.com/office/drawing/2013/main/command">
      <pc:docMk xmlns:pc="http://schemas.microsoft.com/office/powerpoint/2013/main/command"/>
      <pc:sldMk xmlns:pc="http://schemas.microsoft.com/office/powerpoint/2013/main/command" cId="587073829" sldId="2146847332"/>
      <ac:spMk id="13" creationId="{87AE654D-67D9-A5B4-5517-23E6D9F1C0FE}"/>
      <ac:txMk cp="0" len="41">
        <ac:context len="57" hash="3716227433"/>
      </ac:txMk>
    </ac:txMkLst>
    <p188:pos x="5725583" y="613833"/>
    <p188:txBody>
      <a:bodyPr/>
      <a:lstStyle/>
      <a:p>
        <a:r>
          <a:rPr lang="en-US"/>
          <a:t>Looks like it's cut off the slide</a:t>
        </a:r>
      </a:p>
    </p188:txBody>
  </p188:cm>
</p188:cmLst>
</file>

<file path=ppt/comments/modernComment_7FF64A71_B6631CE.xml><?xml version="1.0" encoding="utf-8"?>
<p188:cmLst xmlns:a="http://schemas.openxmlformats.org/drawingml/2006/main" xmlns:r="http://schemas.openxmlformats.org/officeDocument/2006/relationships" xmlns:p188="http://schemas.microsoft.com/office/powerpoint/2018/8/main">
  <p188:cm id="{2527DB61-C389-4945-9D1D-BB4965FC0A91}" authorId="{31F50B44-EA7B-5269-7A33-59FDF623F8F5}" status="resolved" created="2024-07-02T20:11:48.867" complete="100000">
    <ac:txMkLst xmlns:ac="http://schemas.microsoft.com/office/drawing/2013/main/command">
      <pc:docMk xmlns:pc="http://schemas.microsoft.com/office/powerpoint/2013/main/command"/>
      <pc:sldMk xmlns:pc="http://schemas.microsoft.com/office/powerpoint/2013/main/command" cId="191246798" sldId="2146847345"/>
      <ac:spMk id="10" creationId="{0E09AE31-4CA4-2131-E061-5358A82409E3}"/>
      <ac:txMk cp="0" len="11">
        <ac:context len="448" hash="2890458063"/>
      </ac:txMk>
    </ac:txMkLst>
    <p188:pos x="2370666" y="232833"/>
    <p188:replyLst>
      <p188:reply id="{2890B498-8F14-42FF-AD53-A28EE76347A9}" authorId="{84FB01B2-B94E-18EF-6890-78E65A105731}" created="2024-07-02T21:01:55.223">
        <p188:txBody>
          <a:bodyPr/>
          <a:lstStyle/>
          <a:p>
            <a:r>
              <a:rPr lang="en-US"/>
              <a:t>This one unfortunately has no citation - I pulled it from an REDF/CNM presentation but I'll ask Ray were he got it from</a:t>
            </a:r>
          </a:p>
        </p188:txBody>
      </p188:reply>
      <p188:reply id="{EA2DA502-98F1-4F59-80FC-D856517E20BC}" authorId="{84FB01B2-B94E-18EF-6890-78E65A105731}" created="2024-07-03T17:46:19.451">
        <p188:txBody>
          <a:bodyPr/>
          <a:lstStyle/>
          <a:p>
            <a:r>
              <a:rPr lang="en-US"/>
              <a:t>[@Sandra Hill-Glover] , so apparently Ray wrote this. So, how should I cite it? CNM's? </a:t>
            </a:r>
          </a:p>
        </p188:txBody>
      </p188:reply>
    </p188:replyLst>
    <p188:txBody>
      <a:bodyPr/>
      <a:lstStyle/>
      <a:p>
        <a:r>
          <a:rPr lang="en-US"/>
          <a:t>Cite your source as you have on other slides</a:t>
        </a:r>
      </a:p>
    </p188:txBody>
  </p188:cm>
</p188:cmLst>
</file>

<file path=ppt/comments/modernComment_7FF64A79_5BEA5E9C.xml><?xml version="1.0" encoding="utf-8"?>
<p188:cmLst xmlns:a="http://schemas.openxmlformats.org/drawingml/2006/main" xmlns:r="http://schemas.openxmlformats.org/officeDocument/2006/relationships" xmlns:p188="http://schemas.microsoft.com/office/powerpoint/2018/8/main">
  <p188:cm id="{3ADD81C2-89EE-4F73-AA76-8A4B12CB3D88}" authorId="{31F50B44-EA7B-5269-7A33-59FDF623F8F5}" created="2024-07-02T20:41:26.687">
    <ac:txMkLst xmlns:ac="http://schemas.microsoft.com/office/drawing/2013/main/command">
      <pc:docMk xmlns:pc="http://schemas.microsoft.com/office/powerpoint/2013/main/command"/>
      <pc:sldMk xmlns:pc="http://schemas.microsoft.com/office/powerpoint/2013/main/command" cId="1542086300" sldId="2146847353"/>
      <ac:spMk id="8" creationId="{960DC862-99D4-FCB6-1854-9CE6D360D63C}"/>
      <ac:txMk cp="179" len="19">
        <ac:context len="203" hash="860011960"/>
      </ac:txMk>
    </ac:txMkLst>
    <p188:pos x="6053666" y="4688416"/>
    <p188:txBody>
      <a:bodyPr/>
      <a:lstStyle/>
      <a:p>
        <a:r>
          <a:rPr lang="en-US"/>
          <a:t>So glad you're integrating so thoughtfully. Definitely should be included as its own section per the agenda. Consider incorporation Cultural Humility. See resources in Teams Chat</a:t>
        </a:r>
      </a:p>
    </p188:txBody>
  </p188:cm>
</p188:cmLst>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ata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73462-9360-4804-8226-570AB153CD52}"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17396D7F-E4C6-45D1-B940-99396A35C508}">
      <dgm:prSet phldrT="[Text]" custT="1"/>
      <dgm:spPr/>
      <dgm:t>
        <a:bodyPr/>
        <a:lstStyle/>
        <a:p>
          <a:r>
            <a:rPr lang="en-US" sz="2400">
              <a:latin typeface="Open Sans" panose="020B0606030504020204" pitchFamily="34" charset="0"/>
              <a:ea typeface="Open Sans" panose="020B0606030504020204" pitchFamily="34" charset="0"/>
              <a:cs typeface="Open Sans" panose="020B0606030504020204" pitchFamily="34" charset="0"/>
            </a:rPr>
            <a:t>Mission</a:t>
          </a:r>
        </a:p>
      </dgm:t>
    </dgm:pt>
    <dgm:pt modelId="{5C5EDF1F-24B2-42DD-882B-42BFC0ADCEF9}" type="parTrans" cxnId="{C598BDC6-ADA0-441A-90E0-3F5633FF8D71}">
      <dgm:prSet/>
      <dgm:spPr/>
      <dgm:t>
        <a:bodyPr/>
        <a:lstStyle/>
        <a:p>
          <a:endParaRPr lang="en-US" sz="1800">
            <a:latin typeface="Open Sans" panose="020B0606030504020204" pitchFamily="34" charset="0"/>
            <a:ea typeface="Open Sans" panose="020B0606030504020204" pitchFamily="34" charset="0"/>
            <a:cs typeface="Open Sans" panose="020B0606030504020204" pitchFamily="34" charset="0"/>
          </a:endParaRPr>
        </a:p>
      </dgm:t>
    </dgm:pt>
    <dgm:pt modelId="{82F7265E-C228-44EF-A8CF-F295D726DEFE}" type="sibTrans" cxnId="{C598BDC6-ADA0-441A-90E0-3F5633FF8D71}">
      <dgm:prSet/>
      <dgm:spPr/>
      <dgm:t>
        <a:bodyPr/>
        <a:lstStyle/>
        <a:p>
          <a:endParaRPr lang="en-US" sz="1800">
            <a:latin typeface="Open Sans" panose="020B0606030504020204" pitchFamily="34" charset="0"/>
            <a:ea typeface="Open Sans" panose="020B0606030504020204" pitchFamily="34" charset="0"/>
            <a:cs typeface="Open Sans" panose="020B0606030504020204" pitchFamily="34" charset="0"/>
          </a:endParaRPr>
        </a:p>
      </dgm:t>
    </dgm:pt>
    <dgm:pt modelId="{859C75C6-EAF6-4577-982A-7EE82FC8A0EE}">
      <dgm:prSet phldrT="[Text]" custT="1"/>
      <dgm:spPr/>
      <dgm:t>
        <a:bodyPr/>
        <a:lstStyle/>
        <a:p>
          <a:r>
            <a:rPr lang="en-US" sz="2400">
              <a:latin typeface="Open Sans" panose="020B0606030504020204" pitchFamily="34" charset="0"/>
              <a:ea typeface="Open Sans" panose="020B0606030504020204" pitchFamily="34" charset="0"/>
              <a:cs typeface="Open Sans" panose="020B0606030504020204" pitchFamily="34" charset="0"/>
            </a:rPr>
            <a:t>Operating Budget</a:t>
          </a:r>
        </a:p>
      </dgm:t>
    </dgm:pt>
    <dgm:pt modelId="{B3DC8C07-971D-4098-9F12-4DDB53821CC8}" type="parTrans" cxnId="{C120FF71-FBB7-4952-8146-D78865C64BFE}">
      <dgm:prSet/>
      <dgm:spPr/>
      <dgm:t>
        <a:bodyPr/>
        <a:lstStyle/>
        <a:p>
          <a:endParaRPr lang="en-US" sz="1800">
            <a:latin typeface="Open Sans" panose="020B0606030504020204" pitchFamily="34" charset="0"/>
            <a:ea typeface="Open Sans" panose="020B0606030504020204" pitchFamily="34" charset="0"/>
            <a:cs typeface="Open Sans" panose="020B0606030504020204" pitchFamily="34" charset="0"/>
          </a:endParaRPr>
        </a:p>
      </dgm:t>
    </dgm:pt>
    <dgm:pt modelId="{6D2955F6-FFD0-4554-8B3E-B379FCF1C3A1}" type="sibTrans" cxnId="{C120FF71-FBB7-4952-8146-D78865C64BFE}">
      <dgm:prSet/>
      <dgm:spPr/>
      <dgm:t>
        <a:bodyPr/>
        <a:lstStyle/>
        <a:p>
          <a:endParaRPr lang="en-US" sz="1800">
            <a:latin typeface="Open Sans" panose="020B0606030504020204" pitchFamily="34" charset="0"/>
            <a:ea typeface="Open Sans" panose="020B0606030504020204" pitchFamily="34" charset="0"/>
            <a:cs typeface="Open Sans" panose="020B0606030504020204" pitchFamily="34" charset="0"/>
          </a:endParaRPr>
        </a:p>
      </dgm:t>
    </dgm:pt>
    <dgm:pt modelId="{CD6A9910-0416-449F-B793-314C1E2DF937}">
      <dgm:prSet phldrT="[Text]" custT="1"/>
      <dgm:spPr/>
      <dgm:t>
        <a:bodyPr/>
        <a:lstStyle/>
        <a:p>
          <a:r>
            <a:rPr lang="en-US" sz="2400">
              <a:latin typeface="Open Sans" panose="020B0606030504020204" pitchFamily="34" charset="0"/>
              <a:ea typeface="Open Sans" panose="020B0606030504020204" pitchFamily="34" charset="0"/>
              <a:cs typeface="Open Sans" panose="020B0606030504020204" pitchFamily="34" charset="0"/>
            </a:rPr>
            <a:t>Vision</a:t>
          </a:r>
        </a:p>
      </dgm:t>
    </dgm:pt>
    <dgm:pt modelId="{6380113D-E3DE-4D56-8CA1-3EB32F77F736}" type="parTrans" cxnId="{9EB430F8-9381-430C-B8D7-0C2A271E0546}">
      <dgm:prSet/>
      <dgm:spPr/>
      <dgm:t>
        <a:bodyPr/>
        <a:lstStyle/>
        <a:p>
          <a:endParaRPr lang="en-US" sz="1800">
            <a:latin typeface="Open Sans" panose="020B0606030504020204" pitchFamily="34" charset="0"/>
            <a:ea typeface="Open Sans" panose="020B0606030504020204" pitchFamily="34" charset="0"/>
            <a:cs typeface="Open Sans" panose="020B0606030504020204" pitchFamily="34" charset="0"/>
          </a:endParaRPr>
        </a:p>
      </dgm:t>
    </dgm:pt>
    <dgm:pt modelId="{B1E71C63-7B29-4DA3-A4FD-77B79C3B155A}" type="sibTrans" cxnId="{9EB430F8-9381-430C-B8D7-0C2A271E0546}">
      <dgm:prSet/>
      <dgm:spPr/>
      <dgm:t>
        <a:bodyPr/>
        <a:lstStyle/>
        <a:p>
          <a:endParaRPr lang="en-US" sz="1800">
            <a:latin typeface="Open Sans" panose="020B0606030504020204" pitchFamily="34" charset="0"/>
            <a:ea typeface="Open Sans" panose="020B0606030504020204" pitchFamily="34" charset="0"/>
            <a:cs typeface="Open Sans" panose="020B0606030504020204" pitchFamily="34" charset="0"/>
          </a:endParaRPr>
        </a:p>
      </dgm:t>
    </dgm:pt>
    <dgm:pt modelId="{43D0BA5F-85D4-4C17-97DF-A93EE0E5EF21}">
      <dgm:prSet phldrT="[Text]" custT="1"/>
      <dgm:spPr/>
      <dgm:t>
        <a:bodyPr/>
        <a:lstStyle/>
        <a:p>
          <a:r>
            <a:rPr lang="en-US" sz="2400">
              <a:latin typeface="Open Sans" panose="020B0606030504020204" pitchFamily="34" charset="0"/>
              <a:ea typeface="Open Sans" panose="020B0606030504020204" pitchFamily="34" charset="0"/>
              <a:cs typeface="Open Sans" panose="020B0606030504020204" pitchFamily="34" charset="0"/>
            </a:rPr>
            <a:t>Activities and Services</a:t>
          </a:r>
        </a:p>
      </dgm:t>
    </dgm:pt>
    <dgm:pt modelId="{E8737A1E-D3A5-4665-9452-DA9872E8CA71}" type="parTrans" cxnId="{1204AFF4-4CF5-44F6-9D0E-97E7BDF96A7B}">
      <dgm:prSet/>
      <dgm:spPr/>
      <dgm:t>
        <a:bodyPr/>
        <a:lstStyle/>
        <a:p>
          <a:endParaRPr lang="en-US" sz="1800">
            <a:latin typeface="Open Sans" panose="020B0606030504020204" pitchFamily="34" charset="0"/>
            <a:ea typeface="Open Sans" panose="020B0606030504020204" pitchFamily="34" charset="0"/>
            <a:cs typeface="Open Sans" panose="020B0606030504020204" pitchFamily="34" charset="0"/>
          </a:endParaRPr>
        </a:p>
      </dgm:t>
    </dgm:pt>
    <dgm:pt modelId="{7B577756-47F4-4A7D-A74D-A71D5F72AD39}" type="sibTrans" cxnId="{1204AFF4-4CF5-44F6-9D0E-97E7BDF96A7B}">
      <dgm:prSet/>
      <dgm:spPr/>
      <dgm:t>
        <a:bodyPr/>
        <a:lstStyle/>
        <a:p>
          <a:endParaRPr lang="en-US" sz="1800">
            <a:latin typeface="Open Sans" panose="020B0606030504020204" pitchFamily="34" charset="0"/>
            <a:ea typeface="Open Sans" panose="020B0606030504020204" pitchFamily="34" charset="0"/>
            <a:cs typeface="Open Sans" panose="020B0606030504020204" pitchFamily="34" charset="0"/>
          </a:endParaRPr>
        </a:p>
      </dgm:t>
    </dgm:pt>
    <dgm:pt modelId="{DB846B51-BDCC-4078-A7B6-D01A8A7DF80E}" type="pres">
      <dgm:prSet presAssocID="{BE573462-9360-4804-8226-570AB153CD52}" presName="Name0" presStyleCnt="0">
        <dgm:presLayoutVars>
          <dgm:dir/>
          <dgm:animOne val="branch"/>
          <dgm:animLvl val="lvl"/>
        </dgm:presLayoutVars>
      </dgm:prSet>
      <dgm:spPr/>
    </dgm:pt>
    <dgm:pt modelId="{8CED8551-B962-4AC3-8546-BA0E5FB560F8}" type="pres">
      <dgm:prSet presAssocID="{17396D7F-E4C6-45D1-B940-99396A35C508}" presName="chaos" presStyleCnt="0"/>
      <dgm:spPr/>
    </dgm:pt>
    <dgm:pt modelId="{DD90FB97-BE78-4C8F-9C03-95E57A17BE66}" type="pres">
      <dgm:prSet presAssocID="{17396D7F-E4C6-45D1-B940-99396A35C508}" presName="parTx1" presStyleLbl="revTx" presStyleIdx="0" presStyleCnt="3"/>
      <dgm:spPr/>
    </dgm:pt>
    <dgm:pt modelId="{8E7E95DD-107F-465E-ABA6-D95ECFA88D88}" type="pres">
      <dgm:prSet presAssocID="{17396D7F-E4C6-45D1-B940-99396A35C508}" presName="c1" presStyleLbl="node1" presStyleIdx="0" presStyleCnt="19"/>
      <dgm:spPr/>
    </dgm:pt>
    <dgm:pt modelId="{EA4CA2CC-430C-45D1-976A-559A73DBDEBD}" type="pres">
      <dgm:prSet presAssocID="{17396D7F-E4C6-45D1-B940-99396A35C508}" presName="c2" presStyleLbl="node1" presStyleIdx="1" presStyleCnt="19"/>
      <dgm:spPr/>
    </dgm:pt>
    <dgm:pt modelId="{7B076468-BB64-4C8A-B4FD-C89FDE4BBA80}" type="pres">
      <dgm:prSet presAssocID="{17396D7F-E4C6-45D1-B940-99396A35C508}" presName="c3" presStyleLbl="node1" presStyleIdx="2" presStyleCnt="19"/>
      <dgm:spPr/>
    </dgm:pt>
    <dgm:pt modelId="{272AE0B1-18EC-40D4-8265-285C5D50F3F1}" type="pres">
      <dgm:prSet presAssocID="{17396D7F-E4C6-45D1-B940-99396A35C508}" presName="c4" presStyleLbl="node1" presStyleIdx="3" presStyleCnt="19"/>
      <dgm:spPr/>
    </dgm:pt>
    <dgm:pt modelId="{74A56E41-CFE8-4FEB-8212-92E4D1812E2E}" type="pres">
      <dgm:prSet presAssocID="{17396D7F-E4C6-45D1-B940-99396A35C508}" presName="c5" presStyleLbl="node1" presStyleIdx="4" presStyleCnt="19"/>
      <dgm:spPr/>
    </dgm:pt>
    <dgm:pt modelId="{56C8EF22-C601-4FB4-ADB7-EF1532F0D99A}" type="pres">
      <dgm:prSet presAssocID="{17396D7F-E4C6-45D1-B940-99396A35C508}" presName="c6" presStyleLbl="node1" presStyleIdx="5" presStyleCnt="19"/>
      <dgm:spPr/>
    </dgm:pt>
    <dgm:pt modelId="{BBD49FEF-01B6-4EC0-B644-7ADD997FEF90}" type="pres">
      <dgm:prSet presAssocID="{17396D7F-E4C6-45D1-B940-99396A35C508}" presName="c7" presStyleLbl="node1" presStyleIdx="6" presStyleCnt="19"/>
      <dgm:spPr/>
    </dgm:pt>
    <dgm:pt modelId="{2144FE18-DE42-48BD-9386-03289BBA3A0F}" type="pres">
      <dgm:prSet presAssocID="{17396D7F-E4C6-45D1-B940-99396A35C508}" presName="c8" presStyleLbl="node1" presStyleIdx="7" presStyleCnt="19"/>
      <dgm:spPr/>
    </dgm:pt>
    <dgm:pt modelId="{AA570C8F-EDDC-4948-BABF-C239D2C56F1F}" type="pres">
      <dgm:prSet presAssocID="{17396D7F-E4C6-45D1-B940-99396A35C508}" presName="c9" presStyleLbl="node1" presStyleIdx="8" presStyleCnt="19"/>
      <dgm:spPr/>
    </dgm:pt>
    <dgm:pt modelId="{115EFD0A-851F-41D7-92B8-302EE9295D88}" type="pres">
      <dgm:prSet presAssocID="{17396D7F-E4C6-45D1-B940-99396A35C508}" presName="c10" presStyleLbl="node1" presStyleIdx="9" presStyleCnt="19"/>
      <dgm:spPr/>
    </dgm:pt>
    <dgm:pt modelId="{0B80053E-060E-4CF4-928D-8BA9131A7DF7}" type="pres">
      <dgm:prSet presAssocID="{17396D7F-E4C6-45D1-B940-99396A35C508}" presName="c11" presStyleLbl="node1" presStyleIdx="10" presStyleCnt="19"/>
      <dgm:spPr/>
    </dgm:pt>
    <dgm:pt modelId="{483894B8-6B88-48C0-B0F4-1B192B74F683}" type="pres">
      <dgm:prSet presAssocID="{17396D7F-E4C6-45D1-B940-99396A35C508}" presName="c12" presStyleLbl="node1" presStyleIdx="11" presStyleCnt="19"/>
      <dgm:spPr/>
    </dgm:pt>
    <dgm:pt modelId="{771304F7-2882-418F-8680-3A45BACD37CA}" type="pres">
      <dgm:prSet presAssocID="{17396D7F-E4C6-45D1-B940-99396A35C508}" presName="c13" presStyleLbl="node1" presStyleIdx="12" presStyleCnt="19"/>
      <dgm:spPr/>
    </dgm:pt>
    <dgm:pt modelId="{8D8D00BD-58C9-4A76-8065-27AFDA0B12D9}" type="pres">
      <dgm:prSet presAssocID="{17396D7F-E4C6-45D1-B940-99396A35C508}" presName="c14" presStyleLbl="node1" presStyleIdx="13" presStyleCnt="19"/>
      <dgm:spPr/>
    </dgm:pt>
    <dgm:pt modelId="{E7527600-D8B8-46E3-BB19-983F8383B9AC}" type="pres">
      <dgm:prSet presAssocID="{17396D7F-E4C6-45D1-B940-99396A35C508}" presName="c15" presStyleLbl="node1" presStyleIdx="14" presStyleCnt="19"/>
      <dgm:spPr/>
    </dgm:pt>
    <dgm:pt modelId="{0575832A-2443-41C4-AC6B-DD0558CDC3A1}" type="pres">
      <dgm:prSet presAssocID="{17396D7F-E4C6-45D1-B940-99396A35C508}" presName="c16" presStyleLbl="node1" presStyleIdx="15" presStyleCnt="19"/>
      <dgm:spPr/>
    </dgm:pt>
    <dgm:pt modelId="{1A86D7EF-84BD-4C34-8523-C189522B8459}" type="pres">
      <dgm:prSet presAssocID="{17396D7F-E4C6-45D1-B940-99396A35C508}" presName="c17" presStyleLbl="node1" presStyleIdx="16" presStyleCnt="19"/>
      <dgm:spPr/>
    </dgm:pt>
    <dgm:pt modelId="{0BD45C8A-C192-4927-BD6F-0A9338B769D9}" type="pres">
      <dgm:prSet presAssocID="{17396D7F-E4C6-45D1-B940-99396A35C508}" presName="c18" presStyleLbl="node1" presStyleIdx="17" presStyleCnt="19"/>
      <dgm:spPr/>
    </dgm:pt>
    <dgm:pt modelId="{B3C6724B-3FE9-41EF-8B11-C01B17BCAF0C}" type="pres">
      <dgm:prSet presAssocID="{82F7265E-C228-44EF-A8CF-F295D726DEFE}" presName="chevronComposite1" presStyleCnt="0"/>
      <dgm:spPr/>
    </dgm:pt>
    <dgm:pt modelId="{EDF8F169-C337-4DE5-A588-057622528A35}" type="pres">
      <dgm:prSet presAssocID="{82F7265E-C228-44EF-A8CF-F295D726DEFE}" presName="chevron1" presStyleLbl="sibTrans2D1" presStyleIdx="0" presStyleCnt="3"/>
      <dgm:spPr/>
    </dgm:pt>
    <dgm:pt modelId="{9156C8DB-EE2C-4858-B872-85CFC90751E7}" type="pres">
      <dgm:prSet presAssocID="{82F7265E-C228-44EF-A8CF-F295D726DEFE}" presName="spChevron1" presStyleCnt="0"/>
      <dgm:spPr/>
    </dgm:pt>
    <dgm:pt modelId="{2124D760-3141-4949-A531-243FCFAC3185}" type="pres">
      <dgm:prSet presAssocID="{859C75C6-EAF6-4577-982A-7EE82FC8A0EE}" presName="middle" presStyleCnt="0"/>
      <dgm:spPr/>
    </dgm:pt>
    <dgm:pt modelId="{04275C4A-5355-456F-9908-5F12C7479D19}" type="pres">
      <dgm:prSet presAssocID="{859C75C6-EAF6-4577-982A-7EE82FC8A0EE}" presName="parTxMid" presStyleLbl="revTx" presStyleIdx="1" presStyleCnt="3"/>
      <dgm:spPr/>
    </dgm:pt>
    <dgm:pt modelId="{63D013E1-71DD-4ABD-8E82-86E52630C0EB}" type="pres">
      <dgm:prSet presAssocID="{859C75C6-EAF6-4577-982A-7EE82FC8A0EE}" presName="spMid" presStyleCnt="0"/>
      <dgm:spPr/>
    </dgm:pt>
    <dgm:pt modelId="{64AA46EA-58D4-4080-88BC-D4535C94F7C9}" type="pres">
      <dgm:prSet presAssocID="{6D2955F6-FFD0-4554-8B3E-B379FCF1C3A1}" presName="chevronComposite1" presStyleCnt="0"/>
      <dgm:spPr/>
    </dgm:pt>
    <dgm:pt modelId="{C372D993-250C-418F-B13C-A5DBB1FEC452}" type="pres">
      <dgm:prSet presAssocID="{6D2955F6-FFD0-4554-8B3E-B379FCF1C3A1}" presName="chevron1" presStyleLbl="sibTrans2D1" presStyleIdx="1" presStyleCnt="3"/>
      <dgm:spPr/>
    </dgm:pt>
    <dgm:pt modelId="{5B04FF39-4526-42E1-97E2-218C8FF44F06}" type="pres">
      <dgm:prSet presAssocID="{6D2955F6-FFD0-4554-8B3E-B379FCF1C3A1}" presName="spChevron1" presStyleCnt="0"/>
      <dgm:spPr/>
    </dgm:pt>
    <dgm:pt modelId="{2834FCF8-F73B-4033-A885-A122C40A3B69}" type="pres">
      <dgm:prSet presAssocID="{43D0BA5F-85D4-4C17-97DF-A93EE0E5EF21}" presName="middle" presStyleCnt="0"/>
      <dgm:spPr/>
    </dgm:pt>
    <dgm:pt modelId="{EEFC3C66-3BF0-4CCD-8F1F-B8D26B99B804}" type="pres">
      <dgm:prSet presAssocID="{43D0BA5F-85D4-4C17-97DF-A93EE0E5EF21}" presName="parTxMid" presStyleLbl="revTx" presStyleIdx="2" presStyleCnt="3"/>
      <dgm:spPr/>
    </dgm:pt>
    <dgm:pt modelId="{EC6F3127-B804-4DF2-AF5C-19DFC2881A4D}" type="pres">
      <dgm:prSet presAssocID="{43D0BA5F-85D4-4C17-97DF-A93EE0E5EF21}" presName="spMid" presStyleCnt="0"/>
      <dgm:spPr/>
    </dgm:pt>
    <dgm:pt modelId="{B7D04417-7D9A-4210-91AF-9D86DB10DF70}" type="pres">
      <dgm:prSet presAssocID="{7B577756-47F4-4A7D-A74D-A71D5F72AD39}" presName="chevronComposite1" presStyleCnt="0"/>
      <dgm:spPr/>
    </dgm:pt>
    <dgm:pt modelId="{04075D36-550D-4164-A4F7-7082A697A84A}" type="pres">
      <dgm:prSet presAssocID="{7B577756-47F4-4A7D-A74D-A71D5F72AD39}" presName="chevron1" presStyleLbl="sibTrans2D1" presStyleIdx="2" presStyleCnt="3"/>
      <dgm:spPr/>
    </dgm:pt>
    <dgm:pt modelId="{E3C1E9A1-DC2F-4FB3-8F62-B857EA77ECE5}" type="pres">
      <dgm:prSet presAssocID="{7B577756-47F4-4A7D-A74D-A71D5F72AD39}" presName="spChevron1" presStyleCnt="0"/>
      <dgm:spPr/>
    </dgm:pt>
    <dgm:pt modelId="{18BC6887-FB67-4E3E-82CC-A242570F0DE2}" type="pres">
      <dgm:prSet presAssocID="{CD6A9910-0416-449F-B793-314C1E2DF937}" presName="last" presStyleCnt="0"/>
      <dgm:spPr/>
    </dgm:pt>
    <dgm:pt modelId="{47BE302F-F02C-40FD-98D1-F31777D67659}" type="pres">
      <dgm:prSet presAssocID="{CD6A9910-0416-449F-B793-314C1E2DF937}" presName="circleTx" presStyleLbl="node1" presStyleIdx="18" presStyleCnt="19" custScaleX="106899"/>
      <dgm:spPr/>
    </dgm:pt>
    <dgm:pt modelId="{F825CE35-5456-4D6E-AE0D-FB1FF03682A0}" type="pres">
      <dgm:prSet presAssocID="{CD6A9910-0416-449F-B793-314C1E2DF937}" presName="spN" presStyleCnt="0"/>
      <dgm:spPr/>
    </dgm:pt>
  </dgm:ptLst>
  <dgm:cxnLst>
    <dgm:cxn modelId="{64C80F1F-D7AC-4455-A3EB-5D102C26188A}" type="presOf" srcId="{CD6A9910-0416-449F-B793-314C1E2DF937}" destId="{47BE302F-F02C-40FD-98D1-F31777D67659}" srcOrd="0" destOrd="0" presId="urn:microsoft.com/office/officeart/2009/3/layout/RandomtoResultProcess"/>
    <dgm:cxn modelId="{905BEB6C-A011-4509-B6C8-096E8B03EF04}" type="presOf" srcId="{BE573462-9360-4804-8226-570AB153CD52}" destId="{DB846B51-BDCC-4078-A7B6-D01A8A7DF80E}" srcOrd="0" destOrd="0" presId="urn:microsoft.com/office/officeart/2009/3/layout/RandomtoResultProcess"/>
    <dgm:cxn modelId="{C120FF71-FBB7-4952-8146-D78865C64BFE}" srcId="{BE573462-9360-4804-8226-570AB153CD52}" destId="{859C75C6-EAF6-4577-982A-7EE82FC8A0EE}" srcOrd="1" destOrd="0" parTransId="{B3DC8C07-971D-4098-9F12-4DDB53821CC8}" sibTransId="{6D2955F6-FFD0-4554-8B3E-B379FCF1C3A1}"/>
    <dgm:cxn modelId="{47FEC855-8C4C-4ADB-9B1E-F6F5C7556264}" type="presOf" srcId="{17396D7F-E4C6-45D1-B940-99396A35C508}" destId="{DD90FB97-BE78-4C8F-9C03-95E57A17BE66}" srcOrd="0" destOrd="0" presId="urn:microsoft.com/office/officeart/2009/3/layout/RandomtoResultProcess"/>
    <dgm:cxn modelId="{977CF785-A081-4906-8688-BCE894BDFE08}" type="presOf" srcId="{43D0BA5F-85D4-4C17-97DF-A93EE0E5EF21}" destId="{EEFC3C66-3BF0-4CCD-8F1F-B8D26B99B804}" srcOrd="0" destOrd="0" presId="urn:microsoft.com/office/officeart/2009/3/layout/RandomtoResultProcess"/>
    <dgm:cxn modelId="{C598BDC6-ADA0-441A-90E0-3F5633FF8D71}" srcId="{BE573462-9360-4804-8226-570AB153CD52}" destId="{17396D7F-E4C6-45D1-B940-99396A35C508}" srcOrd="0" destOrd="0" parTransId="{5C5EDF1F-24B2-42DD-882B-42BFC0ADCEF9}" sibTransId="{82F7265E-C228-44EF-A8CF-F295D726DEFE}"/>
    <dgm:cxn modelId="{CA4400CE-CD4D-4A84-AD69-CC35FED54A1B}" type="presOf" srcId="{859C75C6-EAF6-4577-982A-7EE82FC8A0EE}" destId="{04275C4A-5355-456F-9908-5F12C7479D19}" srcOrd="0" destOrd="0" presId="urn:microsoft.com/office/officeart/2009/3/layout/RandomtoResultProcess"/>
    <dgm:cxn modelId="{1204AFF4-4CF5-44F6-9D0E-97E7BDF96A7B}" srcId="{BE573462-9360-4804-8226-570AB153CD52}" destId="{43D0BA5F-85D4-4C17-97DF-A93EE0E5EF21}" srcOrd="2" destOrd="0" parTransId="{E8737A1E-D3A5-4665-9452-DA9872E8CA71}" sibTransId="{7B577756-47F4-4A7D-A74D-A71D5F72AD39}"/>
    <dgm:cxn modelId="{9EB430F8-9381-430C-B8D7-0C2A271E0546}" srcId="{BE573462-9360-4804-8226-570AB153CD52}" destId="{CD6A9910-0416-449F-B793-314C1E2DF937}" srcOrd="3" destOrd="0" parTransId="{6380113D-E3DE-4D56-8CA1-3EB32F77F736}" sibTransId="{B1E71C63-7B29-4DA3-A4FD-77B79C3B155A}"/>
    <dgm:cxn modelId="{31815465-2AF6-4B9A-9AE6-094D9527B0AB}" type="presParOf" srcId="{DB846B51-BDCC-4078-A7B6-D01A8A7DF80E}" destId="{8CED8551-B962-4AC3-8546-BA0E5FB560F8}" srcOrd="0" destOrd="0" presId="urn:microsoft.com/office/officeart/2009/3/layout/RandomtoResultProcess"/>
    <dgm:cxn modelId="{B6165092-DEF5-4E23-B534-DC1CC285AC1E}" type="presParOf" srcId="{8CED8551-B962-4AC3-8546-BA0E5FB560F8}" destId="{DD90FB97-BE78-4C8F-9C03-95E57A17BE66}" srcOrd="0" destOrd="0" presId="urn:microsoft.com/office/officeart/2009/3/layout/RandomtoResultProcess"/>
    <dgm:cxn modelId="{FD28A478-0B39-430B-B5FD-9F89C32195BF}" type="presParOf" srcId="{8CED8551-B962-4AC3-8546-BA0E5FB560F8}" destId="{8E7E95DD-107F-465E-ABA6-D95ECFA88D88}" srcOrd="1" destOrd="0" presId="urn:microsoft.com/office/officeart/2009/3/layout/RandomtoResultProcess"/>
    <dgm:cxn modelId="{2D2F8AA8-7B1B-4AAB-8BA5-F9268FBA2F2F}" type="presParOf" srcId="{8CED8551-B962-4AC3-8546-BA0E5FB560F8}" destId="{EA4CA2CC-430C-45D1-976A-559A73DBDEBD}" srcOrd="2" destOrd="0" presId="urn:microsoft.com/office/officeart/2009/3/layout/RandomtoResultProcess"/>
    <dgm:cxn modelId="{65ED7BA9-B2F6-4360-AD6C-FA4E77B6DD15}" type="presParOf" srcId="{8CED8551-B962-4AC3-8546-BA0E5FB560F8}" destId="{7B076468-BB64-4C8A-B4FD-C89FDE4BBA80}" srcOrd="3" destOrd="0" presId="urn:microsoft.com/office/officeart/2009/3/layout/RandomtoResultProcess"/>
    <dgm:cxn modelId="{0F3AC703-18CB-4C88-A7FE-DA27076FE057}" type="presParOf" srcId="{8CED8551-B962-4AC3-8546-BA0E5FB560F8}" destId="{272AE0B1-18EC-40D4-8265-285C5D50F3F1}" srcOrd="4" destOrd="0" presId="urn:microsoft.com/office/officeart/2009/3/layout/RandomtoResultProcess"/>
    <dgm:cxn modelId="{0E216839-7829-4D36-B521-94D0B8F8BD7C}" type="presParOf" srcId="{8CED8551-B962-4AC3-8546-BA0E5FB560F8}" destId="{74A56E41-CFE8-4FEB-8212-92E4D1812E2E}" srcOrd="5" destOrd="0" presId="urn:microsoft.com/office/officeart/2009/3/layout/RandomtoResultProcess"/>
    <dgm:cxn modelId="{9F7B319E-B2FC-4ECD-8792-CBBCD33B8920}" type="presParOf" srcId="{8CED8551-B962-4AC3-8546-BA0E5FB560F8}" destId="{56C8EF22-C601-4FB4-ADB7-EF1532F0D99A}" srcOrd="6" destOrd="0" presId="urn:microsoft.com/office/officeart/2009/3/layout/RandomtoResultProcess"/>
    <dgm:cxn modelId="{CEF637CC-165C-404D-A234-CD9FBACC93E8}" type="presParOf" srcId="{8CED8551-B962-4AC3-8546-BA0E5FB560F8}" destId="{BBD49FEF-01B6-4EC0-B644-7ADD997FEF90}" srcOrd="7" destOrd="0" presId="urn:microsoft.com/office/officeart/2009/3/layout/RandomtoResultProcess"/>
    <dgm:cxn modelId="{2260301A-B14D-44E5-8D13-88E27C2CEBD1}" type="presParOf" srcId="{8CED8551-B962-4AC3-8546-BA0E5FB560F8}" destId="{2144FE18-DE42-48BD-9386-03289BBA3A0F}" srcOrd="8" destOrd="0" presId="urn:microsoft.com/office/officeart/2009/3/layout/RandomtoResultProcess"/>
    <dgm:cxn modelId="{CA71792B-2F6D-4E8C-A4ED-6362EE2F6BE4}" type="presParOf" srcId="{8CED8551-B962-4AC3-8546-BA0E5FB560F8}" destId="{AA570C8F-EDDC-4948-BABF-C239D2C56F1F}" srcOrd="9" destOrd="0" presId="urn:microsoft.com/office/officeart/2009/3/layout/RandomtoResultProcess"/>
    <dgm:cxn modelId="{1560D5E5-916E-4032-81E1-92E8E9CE95FC}" type="presParOf" srcId="{8CED8551-B962-4AC3-8546-BA0E5FB560F8}" destId="{115EFD0A-851F-41D7-92B8-302EE9295D88}" srcOrd="10" destOrd="0" presId="urn:microsoft.com/office/officeart/2009/3/layout/RandomtoResultProcess"/>
    <dgm:cxn modelId="{1E16C94E-5E7F-4BFC-AC6B-21CE1004AF47}" type="presParOf" srcId="{8CED8551-B962-4AC3-8546-BA0E5FB560F8}" destId="{0B80053E-060E-4CF4-928D-8BA9131A7DF7}" srcOrd="11" destOrd="0" presId="urn:microsoft.com/office/officeart/2009/3/layout/RandomtoResultProcess"/>
    <dgm:cxn modelId="{F598A67C-045D-483D-A8A2-AB7740CB0CC2}" type="presParOf" srcId="{8CED8551-B962-4AC3-8546-BA0E5FB560F8}" destId="{483894B8-6B88-48C0-B0F4-1B192B74F683}" srcOrd="12" destOrd="0" presId="urn:microsoft.com/office/officeart/2009/3/layout/RandomtoResultProcess"/>
    <dgm:cxn modelId="{D7E5353A-01DD-4759-86C2-729EB5C00020}" type="presParOf" srcId="{8CED8551-B962-4AC3-8546-BA0E5FB560F8}" destId="{771304F7-2882-418F-8680-3A45BACD37CA}" srcOrd="13" destOrd="0" presId="urn:microsoft.com/office/officeart/2009/3/layout/RandomtoResultProcess"/>
    <dgm:cxn modelId="{85520603-F41F-4A13-9E6A-834A045CEE14}" type="presParOf" srcId="{8CED8551-B962-4AC3-8546-BA0E5FB560F8}" destId="{8D8D00BD-58C9-4A76-8065-27AFDA0B12D9}" srcOrd="14" destOrd="0" presId="urn:microsoft.com/office/officeart/2009/3/layout/RandomtoResultProcess"/>
    <dgm:cxn modelId="{DD847BA7-13D4-45FD-87F0-F0E0EFB333B8}" type="presParOf" srcId="{8CED8551-B962-4AC3-8546-BA0E5FB560F8}" destId="{E7527600-D8B8-46E3-BB19-983F8383B9AC}" srcOrd="15" destOrd="0" presId="urn:microsoft.com/office/officeart/2009/3/layout/RandomtoResultProcess"/>
    <dgm:cxn modelId="{3A9DE613-2015-40AD-A8EC-05577708928D}" type="presParOf" srcId="{8CED8551-B962-4AC3-8546-BA0E5FB560F8}" destId="{0575832A-2443-41C4-AC6B-DD0558CDC3A1}" srcOrd="16" destOrd="0" presId="urn:microsoft.com/office/officeart/2009/3/layout/RandomtoResultProcess"/>
    <dgm:cxn modelId="{9AC2F043-95AF-4ED1-9F1E-DA7A2D42713C}" type="presParOf" srcId="{8CED8551-B962-4AC3-8546-BA0E5FB560F8}" destId="{1A86D7EF-84BD-4C34-8523-C189522B8459}" srcOrd="17" destOrd="0" presId="urn:microsoft.com/office/officeart/2009/3/layout/RandomtoResultProcess"/>
    <dgm:cxn modelId="{3B297EA8-2697-43B9-BFFF-DCD7C986D2ED}" type="presParOf" srcId="{8CED8551-B962-4AC3-8546-BA0E5FB560F8}" destId="{0BD45C8A-C192-4927-BD6F-0A9338B769D9}" srcOrd="18" destOrd="0" presId="urn:microsoft.com/office/officeart/2009/3/layout/RandomtoResultProcess"/>
    <dgm:cxn modelId="{42014A6A-78E1-4F79-BB27-83E1160A9D84}" type="presParOf" srcId="{DB846B51-BDCC-4078-A7B6-D01A8A7DF80E}" destId="{B3C6724B-3FE9-41EF-8B11-C01B17BCAF0C}" srcOrd="1" destOrd="0" presId="urn:microsoft.com/office/officeart/2009/3/layout/RandomtoResultProcess"/>
    <dgm:cxn modelId="{B5E8A642-C610-45D6-A7AD-AC42F981AC07}" type="presParOf" srcId="{B3C6724B-3FE9-41EF-8B11-C01B17BCAF0C}" destId="{EDF8F169-C337-4DE5-A588-057622528A35}" srcOrd="0" destOrd="0" presId="urn:microsoft.com/office/officeart/2009/3/layout/RandomtoResultProcess"/>
    <dgm:cxn modelId="{790E416C-67D5-4E8F-B5BA-0AA7B3234BEE}" type="presParOf" srcId="{B3C6724B-3FE9-41EF-8B11-C01B17BCAF0C}" destId="{9156C8DB-EE2C-4858-B872-85CFC90751E7}" srcOrd="1" destOrd="0" presId="urn:microsoft.com/office/officeart/2009/3/layout/RandomtoResultProcess"/>
    <dgm:cxn modelId="{0973B5A1-EE10-4025-8EE6-467DD506863D}" type="presParOf" srcId="{DB846B51-BDCC-4078-A7B6-D01A8A7DF80E}" destId="{2124D760-3141-4949-A531-243FCFAC3185}" srcOrd="2" destOrd="0" presId="urn:microsoft.com/office/officeart/2009/3/layout/RandomtoResultProcess"/>
    <dgm:cxn modelId="{C02FB007-45DF-40E9-98DB-231A420CE4F7}" type="presParOf" srcId="{2124D760-3141-4949-A531-243FCFAC3185}" destId="{04275C4A-5355-456F-9908-5F12C7479D19}" srcOrd="0" destOrd="0" presId="urn:microsoft.com/office/officeart/2009/3/layout/RandomtoResultProcess"/>
    <dgm:cxn modelId="{1823CB92-D09F-4ECF-9BB7-4B04D06FB20F}" type="presParOf" srcId="{2124D760-3141-4949-A531-243FCFAC3185}" destId="{63D013E1-71DD-4ABD-8E82-86E52630C0EB}" srcOrd="1" destOrd="0" presId="urn:microsoft.com/office/officeart/2009/3/layout/RandomtoResultProcess"/>
    <dgm:cxn modelId="{EC27EBCA-1AD0-4A8E-A78D-8BF9E2996874}" type="presParOf" srcId="{DB846B51-BDCC-4078-A7B6-D01A8A7DF80E}" destId="{64AA46EA-58D4-4080-88BC-D4535C94F7C9}" srcOrd="3" destOrd="0" presId="urn:microsoft.com/office/officeart/2009/3/layout/RandomtoResultProcess"/>
    <dgm:cxn modelId="{065E16E2-005E-4E6F-B1B1-97982246B932}" type="presParOf" srcId="{64AA46EA-58D4-4080-88BC-D4535C94F7C9}" destId="{C372D993-250C-418F-B13C-A5DBB1FEC452}" srcOrd="0" destOrd="0" presId="urn:microsoft.com/office/officeart/2009/3/layout/RandomtoResultProcess"/>
    <dgm:cxn modelId="{1FBE14C8-CFF0-4B08-B159-05476CD2BD8E}" type="presParOf" srcId="{64AA46EA-58D4-4080-88BC-D4535C94F7C9}" destId="{5B04FF39-4526-42E1-97E2-218C8FF44F06}" srcOrd="1" destOrd="0" presId="urn:microsoft.com/office/officeart/2009/3/layout/RandomtoResultProcess"/>
    <dgm:cxn modelId="{ACA39A8D-575B-451F-80A8-6FD16B0DB484}" type="presParOf" srcId="{DB846B51-BDCC-4078-A7B6-D01A8A7DF80E}" destId="{2834FCF8-F73B-4033-A885-A122C40A3B69}" srcOrd="4" destOrd="0" presId="urn:microsoft.com/office/officeart/2009/3/layout/RandomtoResultProcess"/>
    <dgm:cxn modelId="{394C2355-65A1-4238-9F22-82A2DC9AE816}" type="presParOf" srcId="{2834FCF8-F73B-4033-A885-A122C40A3B69}" destId="{EEFC3C66-3BF0-4CCD-8F1F-B8D26B99B804}" srcOrd="0" destOrd="0" presId="urn:microsoft.com/office/officeart/2009/3/layout/RandomtoResultProcess"/>
    <dgm:cxn modelId="{AC4B9FF1-2A98-4DC8-BB01-13EC5058B858}" type="presParOf" srcId="{2834FCF8-F73B-4033-A885-A122C40A3B69}" destId="{EC6F3127-B804-4DF2-AF5C-19DFC2881A4D}" srcOrd="1" destOrd="0" presId="urn:microsoft.com/office/officeart/2009/3/layout/RandomtoResultProcess"/>
    <dgm:cxn modelId="{BAF02B8F-3A72-46C9-BB02-F0D5733B4D42}" type="presParOf" srcId="{DB846B51-BDCC-4078-A7B6-D01A8A7DF80E}" destId="{B7D04417-7D9A-4210-91AF-9D86DB10DF70}" srcOrd="5" destOrd="0" presId="urn:microsoft.com/office/officeart/2009/3/layout/RandomtoResultProcess"/>
    <dgm:cxn modelId="{34F725D0-6273-49B9-9C72-FA0AA43E1DEC}" type="presParOf" srcId="{B7D04417-7D9A-4210-91AF-9D86DB10DF70}" destId="{04075D36-550D-4164-A4F7-7082A697A84A}" srcOrd="0" destOrd="0" presId="urn:microsoft.com/office/officeart/2009/3/layout/RandomtoResultProcess"/>
    <dgm:cxn modelId="{C429108B-F02B-4AC9-9A35-A525D3F3D49F}" type="presParOf" srcId="{B7D04417-7D9A-4210-91AF-9D86DB10DF70}" destId="{E3C1E9A1-DC2F-4FB3-8F62-B857EA77ECE5}" srcOrd="1" destOrd="0" presId="urn:microsoft.com/office/officeart/2009/3/layout/RandomtoResultProcess"/>
    <dgm:cxn modelId="{5C1B3C92-26C7-47CD-AC59-D2BFCEFF6859}" type="presParOf" srcId="{DB846B51-BDCC-4078-A7B6-D01A8A7DF80E}" destId="{18BC6887-FB67-4E3E-82CC-A242570F0DE2}" srcOrd="6" destOrd="0" presId="urn:microsoft.com/office/officeart/2009/3/layout/RandomtoResultProcess"/>
    <dgm:cxn modelId="{842A7147-1A4D-4FB2-B069-80ED0F89C4C1}" type="presParOf" srcId="{18BC6887-FB67-4E3E-82CC-A242570F0DE2}" destId="{47BE302F-F02C-40FD-98D1-F31777D67659}" srcOrd="0" destOrd="0" presId="urn:microsoft.com/office/officeart/2009/3/layout/RandomtoResultProcess"/>
    <dgm:cxn modelId="{83552F68-0400-41EB-9C3F-C8F6157BA200}" type="presParOf" srcId="{18BC6887-FB67-4E3E-82CC-A242570F0DE2}" destId="{F825CE35-5456-4D6E-AE0D-FB1FF03682A0}"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88F8DD-BC1F-40CA-8003-433270DBFE33}" type="doc">
      <dgm:prSet loTypeId="urn:microsoft.com/office/officeart/2005/8/layout/arrow2" loCatId="process" qsTypeId="urn:microsoft.com/office/officeart/2005/8/quickstyle/simple1" qsCatId="simple" csTypeId="urn:microsoft.com/office/officeart/2005/8/colors/accent1_2" csCatId="accent1" phldr="1"/>
      <dgm:spPr/>
    </dgm:pt>
    <dgm:pt modelId="{A653A6A2-0128-4D70-A116-92692EC52A36}">
      <dgm:prSet phldrT="[Text]" custT="1"/>
      <dgm:spPr/>
      <dgm:t>
        <a:bodyPr/>
        <a:lstStyle/>
        <a:p>
          <a:pPr algn="ctr"/>
          <a:r>
            <a:rPr lang="en-US" sz="2400"/>
            <a:t>Needs Assessment Survey</a:t>
          </a:r>
        </a:p>
      </dgm:t>
    </dgm:pt>
    <dgm:pt modelId="{0A067FB9-3787-412D-887D-1995E3366EE1}" type="parTrans" cxnId="{2A3D4890-3BBA-4E54-A3DD-6F620C793FBA}">
      <dgm:prSet/>
      <dgm:spPr/>
      <dgm:t>
        <a:bodyPr/>
        <a:lstStyle/>
        <a:p>
          <a:endParaRPr lang="en-US"/>
        </a:p>
      </dgm:t>
    </dgm:pt>
    <dgm:pt modelId="{A526D377-02E5-43EC-9A6C-B58539F991EF}" type="sibTrans" cxnId="{2A3D4890-3BBA-4E54-A3DD-6F620C793FBA}">
      <dgm:prSet/>
      <dgm:spPr/>
      <dgm:t>
        <a:bodyPr/>
        <a:lstStyle/>
        <a:p>
          <a:endParaRPr lang="en-US"/>
        </a:p>
      </dgm:t>
    </dgm:pt>
    <dgm:pt modelId="{C2A5A342-DFCE-46E7-A232-FEA7DE5FD121}">
      <dgm:prSet phldrT="[Text]" custT="1"/>
      <dgm:spPr/>
      <dgm:t>
        <a:bodyPr/>
        <a:lstStyle/>
        <a:p>
          <a:pPr algn="ctr"/>
          <a:r>
            <a:rPr lang="en-US" sz="2400"/>
            <a:t>Identification of top main   focus area</a:t>
          </a:r>
        </a:p>
      </dgm:t>
    </dgm:pt>
    <dgm:pt modelId="{C2C7C1BC-8765-4AC5-86DF-311933AF1F96}" type="parTrans" cxnId="{B39AC6C0-2686-4E8D-A945-4E9C97B52A42}">
      <dgm:prSet/>
      <dgm:spPr/>
      <dgm:t>
        <a:bodyPr/>
        <a:lstStyle/>
        <a:p>
          <a:endParaRPr lang="en-US"/>
        </a:p>
      </dgm:t>
    </dgm:pt>
    <dgm:pt modelId="{E038E3B1-C9F9-4CD7-825A-9D2A01934B13}" type="sibTrans" cxnId="{B39AC6C0-2686-4E8D-A945-4E9C97B52A42}">
      <dgm:prSet/>
      <dgm:spPr/>
      <dgm:t>
        <a:bodyPr/>
        <a:lstStyle/>
        <a:p>
          <a:endParaRPr lang="en-US"/>
        </a:p>
      </dgm:t>
    </dgm:pt>
    <dgm:pt modelId="{98E6E584-939C-4968-B7F4-E822C27C0B38}">
      <dgm:prSet phldrT="[Text]" custT="1"/>
      <dgm:spPr/>
      <dgm:t>
        <a:bodyPr/>
        <a:lstStyle/>
        <a:p>
          <a:pPr algn="ctr"/>
          <a:r>
            <a:rPr lang="en-US" sz="2400"/>
            <a:t>Commit to action steps diagnosing realities to navigate possibilities</a:t>
          </a:r>
        </a:p>
      </dgm:t>
    </dgm:pt>
    <dgm:pt modelId="{AC97A93F-BE7E-44C7-8530-9D13F1AA46B6}" type="parTrans" cxnId="{92D41C28-D6DC-4CD6-BB22-E70724EF17B0}">
      <dgm:prSet/>
      <dgm:spPr/>
      <dgm:t>
        <a:bodyPr/>
        <a:lstStyle/>
        <a:p>
          <a:endParaRPr lang="en-US"/>
        </a:p>
      </dgm:t>
    </dgm:pt>
    <dgm:pt modelId="{CED2C422-2934-4221-B435-01F4B313DB8C}" type="sibTrans" cxnId="{92D41C28-D6DC-4CD6-BB22-E70724EF17B0}">
      <dgm:prSet/>
      <dgm:spPr/>
      <dgm:t>
        <a:bodyPr/>
        <a:lstStyle/>
        <a:p>
          <a:endParaRPr lang="en-US"/>
        </a:p>
      </dgm:t>
    </dgm:pt>
    <dgm:pt modelId="{7D5349BD-6BAC-4379-9090-D6127A89D9AA}">
      <dgm:prSet phldrT="[Text]" custT="1"/>
      <dgm:spPr/>
      <dgm:t>
        <a:bodyPr/>
        <a:lstStyle/>
        <a:p>
          <a:pPr algn="ctr"/>
          <a:r>
            <a:rPr lang="en-US" sz="2400"/>
            <a:t>Pause and Reflect:    </a:t>
          </a:r>
        </a:p>
        <a:p>
          <a:pPr algn="ctr"/>
          <a:r>
            <a:rPr lang="en-US" sz="2400"/>
            <a:t>Re-strategize and refine actions towards success</a:t>
          </a:r>
        </a:p>
      </dgm:t>
    </dgm:pt>
    <dgm:pt modelId="{6534A720-1501-4CD6-BFBC-00107FE2D8B5}" type="parTrans" cxnId="{5AB7656A-CAAF-4540-8ADF-E4537A01A6C5}">
      <dgm:prSet/>
      <dgm:spPr/>
      <dgm:t>
        <a:bodyPr/>
        <a:lstStyle/>
        <a:p>
          <a:endParaRPr lang="en-US"/>
        </a:p>
      </dgm:t>
    </dgm:pt>
    <dgm:pt modelId="{9D9AE6A6-756A-424A-898B-9FE94A65739C}" type="sibTrans" cxnId="{5AB7656A-CAAF-4540-8ADF-E4537A01A6C5}">
      <dgm:prSet/>
      <dgm:spPr/>
      <dgm:t>
        <a:bodyPr/>
        <a:lstStyle/>
        <a:p>
          <a:endParaRPr lang="en-US"/>
        </a:p>
      </dgm:t>
    </dgm:pt>
    <dgm:pt modelId="{85C5F78B-EA09-47CA-BDE2-796F7875C8B4}">
      <dgm:prSet phldrT="[Text]" custT="1"/>
      <dgm:spPr/>
      <dgm:t>
        <a:bodyPr/>
        <a:lstStyle/>
        <a:p>
          <a:pPr algn="ctr"/>
          <a:r>
            <a:rPr lang="en-US" sz="2400"/>
            <a:t>State successes and honor challenges: Identify next steps</a:t>
          </a:r>
        </a:p>
      </dgm:t>
    </dgm:pt>
    <dgm:pt modelId="{F1B6956A-2D54-4A11-B583-09832996485A}" type="parTrans" cxnId="{814806BE-A2D1-46DD-B3A6-C08EC1E8DD2D}">
      <dgm:prSet/>
      <dgm:spPr/>
      <dgm:t>
        <a:bodyPr/>
        <a:lstStyle/>
        <a:p>
          <a:endParaRPr lang="en-US"/>
        </a:p>
      </dgm:t>
    </dgm:pt>
    <dgm:pt modelId="{26C71547-0B29-48FD-9AA2-2CFB3F58509C}" type="sibTrans" cxnId="{814806BE-A2D1-46DD-B3A6-C08EC1E8DD2D}">
      <dgm:prSet/>
      <dgm:spPr/>
      <dgm:t>
        <a:bodyPr/>
        <a:lstStyle/>
        <a:p>
          <a:endParaRPr lang="en-US"/>
        </a:p>
      </dgm:t>
    </dgm:pt>
    <dgm:pt modelId="{77F052A3-8C2F-4599-8133-0A467DCB919E}" type="pres">
      <dgm:prSet presAssocID="{7088F8DD-BC1F-40CA-8003-433270DBFE33}" presName="arrowDiagram" presStyleCnt="0">
        <dgm:presLayoutVars>
          <dgm:chMax val="5"/>
          <dgm:dir/>
          <dgm:resizeHandles val="exact"/>
        </dgm:presLayoutVars>
      </dgm:prSet>
      <dgm:spPr/>
    </dgm:pt>
    <dgm:pt modelId="{6089900F-28BE-4635-BB60-F7BB2433341C}" type="pres">
      <dgm:prSet presAssocID="{7088F8DD-BC1F-40CA-8003-433270DBFE33}" presName="arrow" presStyleLbl="bgShp" presStyleIdx="0" presStyleCnt="1" custScaleX="140005" custLinFactNeighborX="1923" custLinFactNeighborY="1773"/>
      <dgm:spPr/>
    </dgm:pt>
    <dgm:pt modelId="{655E9A25-FBC7-418E-AD68-59A63C6F3A1D}" type="pres">
      <dgm:prSet presAssocID="{7088F8DD-BC1F-40CA-8003-433270DBFE33}" presName="arrowDiagram5" presStyleCnt="0"/>
      <dgm:spPr/>
    </dgm:pt>
    <dgm:pt modelId="{8748282C-98E6-41EC-824E-A1D26F3D42D9}" type="pres">
      <dgm:prSet presAssocID="{A653A6A2-0128-4D70-A116-92692EC52A36}" presName="bullet5a" presStyleLbl="node1" presStyleIdx="0" presStyleCnt="5" custLinFactX="-149562" custLinFactY="-88652" custLinFactNeighborX="-200000" custLinFactNeighborY="-100000"/>
      <dgm:spPr/>
    </dgm:pt>
    <dgm:pt modelId="{902213F9-F429-4948-A51E-9A5036CDC31C}" type="pres">
      <dgm:prSet presAssocID="{A653A6A2-0128-4D70-A116-92692EC52A36}" presName="textBox5a" presStyleLbl="revTx" presStyleIdx="0" presStyleCnt="5" custScaleX="184722" custLinFactX="-7160" custLinFactNeighborX="-100000" custLinFactNeighborY="0">
        <dgm:presLayoutVars>
          <dgm:bulletEnabled val="1"/>
        </dgm:presLayoutVars>
      </dgm:prSet>
      <dgm:spPr/>
    </dgm:pt>
    <dgm:pt modelId="{5AAFC13A-D7DA-4766-A529-D14945E27560}" type="pres">
      <dgm:prSet presAssocID="{C2A5A342-DFCE-46E7-A232-FEA7DE5FD121}" presName="bullet5b" presStyleLbl="node1" presStyleIdx="1" presStyleCnt="5" custLinFactX="20528" custLinFactNeighborX="100000" custLinFactNeighborY="-99258"/>
      <dgm:spPr/>
    </dgm:pt>
    <dgm:pt modelId="{97ED6CB8-8436-4205-8784-73D04B29BABF}" type="pres">
      <dgm:prSet presAssocID="{C2A5A342-DFCE-46E7-A232-FEA7DE5FD121}" presName="textBox5b" presStyleLbl="revTx" presStyleIdx="1" presStyleCnt="5" custScaleX="155024" custScaleY="56809" custLinFactNeighborX="-26908" custLinFactNeighborY="-10380">
        <dgm:presLayoutVars>
          <dgm:bulletEnabled val="1"/>
        </dgm:presLayoutVars>
      </dgm:prSet>
      <dgm:spPr/>
    </dgm:pt>
    <dgm:pt modelId="{E20221D2-E14B-479E-A78E-B46D92FA0D4A}" type="pres">
      <dgm:prSet presAssocID="{98E6E584-939C-4968-B7F4-E822C27C0B38}" presName="bullet5c" presStyleLbl="node1" presStyleIdx="2" presStyleCnt="5" custLinFactX="116246" custLinFactNeighborX="200000" custLinFactNeighborY="-69851"/>
      <dgm:spPr/>
    </dgm:pt>
    <dgm:pt modelId="{4D364F7E-069C-41F6-9D6B-593505D55FBF}" type="pres">
      <dgm:prSet presAssocID="{98E6E584-939C-4968-B7F4-E822C27C0B38}" presName="textBox5c" presStyleLbl="revTx" presStyleIdx="2" presStyleCnt="5" custScaleX="133127" custScaleY="51086" custLinFactNeighborX="24548" custLinFactNeighborY="-12353">
        <dgm:presLayoutVars>
          <dgm:bulletEnabled val="1"/>
        </dgm:presLayoutVars>
      </dgm:prSet>
      <dgm:spPr/>
    </dgm:pt>
    <dgm:pt modelId="{1530B304-3E15-4BE5-9960-F0AF7E81D92F}" type="pres">
      <dgm:prSet presAssocID="{7D5349BD-6BAC-4379-9090-D6127A89D9AA}" presName="bullet5d" presStyleLbl="node1" presStyleIdx="3" presStyleCnt="5" custLinFactX="174620" custLinFactNeighborX="200000" custLinFactNeighborY="-20538"/>
      <dgm:spPr/>
    </dgm:pt>
    <dgm:pt modelId="{D54D76AE-75B2-40E8-8DD6-28FB0014D9E7}" type="pres">
      <dgm:prSet presAssocID="{7D5349BD-6BAC-4379-9090-D6127A89D9AA}" presName="textBox5d" presStyleLbl="revTx" presStyleIdx="3" presStyleCnt="5" custScaleX="135038" custScaleY="60495" custLinFactNeighborX="63810" custLinFactNeighborY="-5181">
        <dgm:presLayoutVars>
          <dgm:bulletEnabled val="1"/>
        </dgm:presLayoutVars>
      </dgm:prSet>
      <dgm:spPr/>
    </dgm:pt>
    <dgm:pt modelId="{2977D58E-D7FD-4CCC-A89C-6A1A1878B80D}" type="pres">
      <dgm:prSet presAssocID="{85C5F78B-EA09-47CA-BDE2-796F7875C8B4}" presName="bullet5e" presStyleLbl="node1" presStyleIdx="4" presStyleCnt="5" custLinFactX="194160" custLinFactNeighborX="200000" custLinFactNeighborY="-24741"/>
      <dgm:spPr/>
    </dgm:pt>
    <dgm:pt modelId="{C09445C1-4F23-45BE-AC39-2C0640E7CBC7}" type="pres">
      <dgm:prSet presAssocID="{85C5F78B-EA09-47CA-BDE2-796F7875C8B4}" presName="textBox5e" presStyleLbl="revTx" presStyleIdx="4" presStyleCnt="5" custScaleX="144331" custScaleY="20003" custLinFactNeighborX="93633" custLinFactNeighborY="-27060">
        <dgm:presLayoutVars>
          <dgm:bulletEnabled val="1"/>
        </dgm:presLayoutVars>
      </dgm:prSet>
      <dgm:spPr/>
    </dgm:pt>
  </dgm:ptLst>
  <dgm:cxnLst>
    <dgm:cxn modelId="{92D41C28-D6DC-4CD6-BB22-E70724EF17B0}" srcId="{7088F8DD-BC1F-40CA-8003-433270DBFE33}" destId="{98E6E584-939C-4968-B7F4-E822C27C0B38}" srcOrd="2" destOrd="0" parTransId="{AC97A93F-BE7E-44C7-8530-9D13F1AA46B6}" sibTransId="{CED2C422-2934-4221-B435-01F4B313DB8C}"/>
    <dgm:cxn modelId="{C0A9C032-03D2-4D89-9899-4948C1216FA4}" type="presOf" srcId="{C2A5A342-DFCE-46E7-A232-FEA7DE5FD121}" destId="{97ED6CB8-8436-4205-8784-73D04B29BABF}" srcOrd="0" destOrd="0" presId="urn:microsoft.com/office/officeart/2005/8/layout/arrow2"/>
    <dgm:cxn modelId="{599E2E39-C49B-424B-BE1D-A6C6A5829F05}" type="presOf" srcId="{85C5F78B-EA09-47CA-BDE2-796F7875C8B4}" destId="{C09445C1-4F23-45BE-AC39-2C0640E7CBC7}" srcOrd="0" destOrd="0" presId="urn:microsoft.com/office/officeart/2005/8/layout/arrow2"/>
    <dgm:cxn modelId="{7641583E-CFC8-429A-82E9-5C048DC00614}" type="presOf" srcId="{A653A6A2-0128-4D70-A116-92692EC52A36}" destId="{902213F9-F429-4948-A51E-9A5036CDC31C}" srcOrd="0" destOrd="0" presId="urn:microsoft.com/office/officeart/2005/8/layout/arrow2"/>
    <dgm:cxn modelId="{5AB7656A-CAAF-4540-8ADF-E4537A01A6C5}" srcId="{7088F8DD-BC1F-40CA-8003-433270DBFE33}" destId="{7D5349BD-6BAC-4379-9090-D6127A89D9AA}" srcOrd="3" destOrd="0" parTransId="{6534A720-1501-4CD6-BFBC-00107FE2D8B5}" sibTransId="{9D9AE6A6-756A-424A-898B-9FE94A65739C}"/>
    <dgm:cxn modelId="{2A3D4890-3BBA-4E54-A3DD-6F620C793FBA}" srcId="{7088F8DD-BC1F-40CA-8003-433270DBFE33}" destId="{A653A6A2-0128-4D70-A116-92692EC52A36}" srcOrd="0" destOrd="0" parTransId="{0A067FB9-3787-412D-887D-1995E3366EE1}" sibTransId="{A526D377-02E5-43EC-9A6C-B58539F991EF}"/>
    <dgm:cxn modelId="{45E116BC-5D70-40BA-80BB-89CE014021E5}" type="presOf" srcId="{98E6E584-939C-4968-B7F4-E822C27C0B38}" destId="{4D364F7E-069C-41F6-9D6B-593505D55FBF}" srcOrd="0" destOrd="0" presId="urn:microsoft.com/office/officeart/2005/8/layout/arrow2"/>
    <dgm:cxn modelId="{814806BE-A2D1-46DD-B3A6-C08EC1E8DD2D}" srcId="{7088F8DD-BC1F-40CA-8003-433270DBFE33}" destId="{85C5F78B-EA09-47CA-BDE2-796F7875C8B4}" srcOrd="4" destOrd="0" parTransId="{F1B6956A-2D54-4A11-B583-09832996485A}" sibTransId="{26C71547-0B29-48FD-9AA2-2CFB3F58509C}"/>
    <dgm:cxn modelId="{B39AC6C0-2686-4E8D-A945-4E9C97B52A42}" srcId="{7088F8DD-BC1F-40CA-8003-433270DBFE33}" destId="{C2A5A342-DFCE-46E7-A232-FEA7DE5FD121}" srcOrd="1" destOrd="0" parTransId="{C2C7C1BC-8765-4AC5-86DF-311933AF1F96}" sibTransId="{E038E3B1-C9F9-4CD7-825A-9D2A01934B13}"/>
    <dgm:cxn modelId="{2FA90CE8-D37F-4507-9665-06AADE16AFBB}" type="presOf" srcId="{7088F8DD-BC1F-40CA-8003-433270DBFE33}" destId="{77F052A3-8C2F-4599-8133-0A467DCB919E}" srcOrd="0" destOrd="0" presId="urn:microsoft.com/office/officeart/2005/8/layout/arrow2"/>
    <dgm:cxn modelId="{7B0A4DF2-609C-4E7B-A9B8-30F27B0E46F0}" type="presOf" srcId="{7D5349BD-6BAC-4379-9090-D6127A89D9AA}" destId="{D54D76AE-75B2-40E8-8DD6-28FB0014D9E7}" srcOrd="0" destOrd="0" presId="urn:microsoft.com/office/officeart/2005/8/layout/arrow2"/>
    <dgm:cxn modelId="{14C0F7BE-3B3A-45E3-8CC2-8DCB6DF3E2A6}" type="presParOf" srcId="{77F052A3-8C2F-4599-8133-0A467DCB919E}" destId="{6089900F-28BE-4635-BB60-F7BB2433341C}" srcOrd="0" destOrd="0" presId="urn:microsoft.com/office/officeart/2005/8/layout/arrow2"/>
    <dgm:cxn modelId="{ECCC7FA9-FF5E-4D2E-9EB9-522EB4443A3F}" type="presParOf" srcId="{77F052A3-8C2F-4599-8133-0A467DCB919E}" destId="{655E9A25-FBC7-418E-AD68-59A63C6F3A1D}" srcOrd="1" destOrd="0" presId="urn:microsoft.com/office/officeart/2005/8/layout/arrow2"/>
    <dgm:cxn modelId="{8536F555-FF72-4176-8AFB-0822EB2DA205}" type="presParOf" srcId="{655E9A25-FBC7-418E-AD68-59A63C6F3A1D}" destId="{8748282C-98E6-41EC-824E-A1D26F3D42D9}" srcOrd="0" destOrd="0" presId="urn:microsoft.com/office/officeart/2005/8/layout/arrow2"/>
    <dgm:cxn modelId="{1C85EF6E-1646-45F6-85BC-DAABB687F4D4}" type="presParOf" srcId="{655E9A25-FBC7-418E-AD68-59A63C6F3A1D}" destId="{902213F9-F429-4948-A51E-9A5036CDC31C}" srcOrd="1" destOrd="0" presId="urn:microsoft.com/office/officeart/2005/8/layout/arrow2"/>
    <dgm:cxn modelId="{71E64F1B-D36C-4338-BBF5-069A715015A6}" type="presParOf" srcId="{655E9A25-FBC7-418E-AD68-59A63C6F3A1D}" destId="{5AAFC13A-D7DA-4766-A529-D14945E27560}" srcOrd="2" destOrd="0" presId="urn:microsoft.com/office/officeart/2005/8/layout/arrow2"/>
    <dgm:cxn modelId="{6854D294-133F-4AF5-8807-CD632B070772}" type="presParOf" srcId="{655E9A25-FBC7-418E-AD68-59A63C6F3A1D}" destId="{97ED6CB8-8436-4205-8784-73D04B29BABF}" srcOrd="3" destOrd="0" presId="urn:microsoft.com/office/officeart/2005/8/layout/arrow2"/>
    <dgm:cxn modelId="{A919799E-1520-4111-B02A-DF6E2CF08B90}" type="presParOf" srcId="{655E9A25-FBC7-418E-AD68-59A63C6F3A1D}" destId="{E20221D2-E14B-479E-A78E-B46D92FA0D4A}" srcOrd="4" destOrd="0" presId="urn:microsoft.com/office/officeart/2005/8/layout/arrow2"/>
    <dgm:cxn modelId="{C736242F-DBDC-4FCF-A761-5CB29F36FDAB}" type="presParOf" srcId="{655E9A25-FBC7-418E-AD68-59A63C6F3A1D}" destId="{4D364F7E-069C-41F6-9D6B-593505D55FBF}" srcOrd="5" destOrd="0" presId="urn:microsoft.com/office/officeart/2005/8/layout/arrow2"/>
    <dgm:cxn modelId="{1E544101-F46D-4F68-A4DC-4B60AA4D6D02}" type="presParOf" srcId="{655E9A25-FBC7-418E-AD68-59A63C6F3A1D}" destId="{1530B304-3E15-4BE5-9960-F0AF7E81D92F}" srcOrd="6" destOrd="0" presId="urn:microsoft.com/office/officeart/2005/8/layout/arrow2"/>
    <dgm:cxn modelId="{BC0F92C0-EA8F-4245-8760-7ADB542A0DCD}" type="presParOf" srcId="{655E9A25-FBC7-418E-AD68-59A63C6F3A1D}" destId="{D54D76AE-75B2-40E8-8DD6-28FB0014D9E7}" srcOrd="7" destOrd="0" presId="urn:microsoft.com/office/officeart/2005/8/layout/arrow2"/>
    <dgm:cxn modelId="{9460BF92-6EF8-440A-800F-2D0E588BD5F2}" type="presParOf" srcId="{655E9A25-FBC7-418E-AD68-59A63C6F3A1D}" destId="{2977D58E-D7FD-4CCC-A89C-6A1A1878B80D}" srcOrd="8" destOrd="0" presId="urn:microsoft.com/office/officeart/2005/8/layout/arrow2"/>
    <dgm:cxn modelId="{083850A6-9E2C-4C2A-A0AD-1B7A1CBD0391}" type="presParOf" srcId="{655E9A25-FBC7-418E-AD68-59A63C6F3A1D}" destId="{C09445C1-4F23-45BE-AC39-2C0640E7CBC7}"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07B0BEB-99F0-4CBA-AF55-0D6CD5DC3F77}" type="doc">
      <dgm:prSet loTypeId="urn:microsoft.com/office/officeart/2005/8/layout/hProcess11" loCatId="process" qsTypeId="urn:microsoft.com/office/officeart/2005/8/quickstyle/simple1" qsCatId="simple" csTypeId="urn:microsoft.com/office/officeart/2005/8/colors/accent1_2" csCatId="accent1" phldr="1"/>
      <dgm:spPr/>
    </dgm:pt>
    <dgm:pt modelId="{514C93A2-BC20-4468-883E-B5F619072B47}">
      <dgm:prSet phldrT="[Text]"/>
      <dgm:spPr/>
      <dgm:t>
        <a:bodyPr/>
        <a:lstStyle/>
        <a:p>
          <a:r>
            <a:rPr lang="en-US"/>
            <a:t>First Session</a:t>
          </a:r>
        </a:p>
      </dgm:t>
    </dgm:pt>
    <dgm:pt modelId="{7D225615-228A-40C0-9F39-402070F7615F}" type="parTrans" cxnId="{9A5FA8A6-D434-4DFE-9937-F5BE251E127D}">
      <dgm:prSet/>
      <dgm:spPr/>
      <dgm:t>
        <a:bodyPr/>
        <a:lstStyle/>
        <a:p>
          <a:endParaRPr lang="en-US"/>
        </a:p>
      </dgm:t>
    </dgm:pt>
    <dgm:pt modelId="{ADEA424A-7984-4065-BB78-038F78331F3B}" type="sibTrans" cxnId="{9A5FA8A6-D434-4DFE-9937-F5BE251E127D}">
      <dgm:prSet/>
      <dgm:spPr/>
      <dgm:t>
        <a:bodyPr/>
        <a:lstStyle/>
        <a:p>
          <a:endParaRPr lang="en-US"/>
        </a:p>
      </dgm:t>
    </dgm:pt>
    <dgm:pt modelId="{BF49E2E1-CD00-4001-9C63-A8623ED4AE1A}">
      <dgm:prSet phldrT="[Text]"/>
      <dgm:spPr/>
      <dgm:t>
        <a:bodyPr/>
        <a:lstStyle/>
        <a:p>
          <a:r>
            <a:rPr lang="en-US"/>
            <a:t>Second Session</a:t>
          </a:r>
        </a:p>
      </dgm:t>
    </dgm:pt>
    <dgm:pt modelId="{3F983B78-6D06-4518-B684-893B3D492FF9}" type="parTrans" cxnId="{4D814BE3-84FE-452A-A676-CCE9E5D5D9C7}">
      <dgm:prSet/>
      <dgm:spPr/>
      <dgm:t>
        <a:bodyPr/>
        <a:lstStyle/>
        <a:p>
          <a:endParaRPr lang="en-US"/>
        </a:p>
      </dgm:t>
    </dgm:pt>
    <dgm:pt modelId="{498C89FA-4A76-4DB9-95C7-3164382B3A39}" type="sibTrans" cxnId="{4D814BE3-84FE-452A-A676-CCE9E5D5D9C7}">
      <dgm:prSet/>
      <dgm:spPr/>
      <dgm:t>
        <a:bodyPr/>
        <a:lstStyle/>
        <a:p>
          <a:endParaRPr lang="en-US"/>
        </a:p>
      </dgm:t>
    </dgm:pt>
    <dgm:pt modelId="{3FC7E4F0-4B57-4FCE-9505-53389D07E7B9}">
      <dgm:prSet phldrT="[Text]"/>
      <dgm:spPr/>
      <dgm:t>
        <a:bodyPr/>
        <a:lstStyle/>
        <a:p>
          <a:r>
            <a:rPr lang="en-US"/>
            <a:t>Third Session</a:t>
          </a:r>
        </a:p>
      </dgm:t>
    </dgm:pt>
    <dgm:pt modelId="{B580741C-BC4C-43FE-B678-4DD86CBDCAA8}" type="parTrans" cxnId="{E810843D-165D-4D44-81C3-D8E93FD9442C}">
      <dgm:prSet/>
      <dgm:spPr/>
      <dgm:t>
        <a:bodyPr/>
        <a:lstStyle/>
        <a:p>
          <a:endParaRPr lang="en-US"/>
        </a:p>
      </dgm:t>
    </dgm:pt>
    <dgm:pt modelId="{644578F8-FFF8-4F89-8CFF-F577A138C967}" type="sibTrans" cxnId="{E810843D-165D-4D44-81C3-D8E93FD9442C}">
      <dgm:prSet/>
      <dgm:spPr/>
      <dgm:t>
        <a:bodyPr/>
        <a:lstStyle/>
        <a:p>
          <a:endParaRPr lang="en-US"/>
        </a:p>
      </dgm:t>
    </dgm:pt>
    <dgm:pt modelId="{662E7735-DAEA-4256-AC22-1BF181AA3046}">
      <dgm:prSet phldrT="[Text]"/>
      <dgm:spPr/>
      <dgm:t>
        <a:bodyPr/>
        <a:lstStyle/>
        <a:p>
          <a:r>
            <a:rPr lang="en-US"/>
            <a:t>Fourth Session</a:t>
          </a:r>
        </a:p>
      </dgm:t>
    </dgm:pt>
    <dgm:pt modelId="{DD41B8FE-8A5E-48E4-89BB-68EB96C6091F}" type="parTrans" cxnId="{C01CAD28-37C8-416D-8F17-B76792CA32BA}">
      <dgm:prSet/>
      <dgm:spPr/>
      <dgm:t>
        <a:bodyPr/>
        <a:lstStyle/>
        <a:p>
          <a:endParaRPr lang="en-US"/>
        </a:p>
      </dgm:t>
    </dgm:pt>
    <dgm:pt modelId="{A6BD4B40-0CB6-4ED3-9D6C-F4C6C5E00B3A}" type="sibTrans" cxnId="{C01CAD28-37C8-416D-8F17-B76792CA32BA}">
      <dgm:prSet/>
      <dgm:spPr/>
      <dgm:t>
        <a:bodyPr/>
        <a:lstStyle/>
        <a:p>
          <a:endParaRPr lang="en-US"/>
        </a:p>
      </dgm:t>
    </dgm:pt>
    <dgm:pt modelId="{1AC0362F-72D3-4735-B993-D2F834EEBDC7}">
      <dgm:prSet phldrT="[Text]"/>
      <dgm:spPr/>
      <dgm:t>
        <a:bodyPr/>
        <a:lstStyle/>
        <a:p>
          <a:r>
            <a:rPr lang="en-US"/>
            <a:t>Due by Jul 2024</a:t>
          </a:r>
        </a:p>
      </dgm:t>
    </dgm:pt>
    <dgm:pt modelId="{8199EFA5-42B2-4C28-ADD8-4A957A472FBC}" type="parTrans" cxnId="{FCFE2073-F115-4A04-83C0-6DE82A5000B3}">
      <dgm:prSet/>
      <dgm:spPr/>
      <dgm:t>
        <a:bodyPr/>
        <a:lstStyle/>
        <a:p>
          <a:endParaRPr lang="en-US"/>
        </a:p>
      </dgm:t>
    </dgm:pt>
    <dgm:pt modelId="{DE369D12-A6DB-4BED-ABA2-5125A36EEBA3}" type="sibTrans" cxnId="{FCFE2073-F115-4A04-83C0-6DE82A5000B3}">
      <dgm:prSet/>
      <dgm:spPr/>
      <dgm:t>
        <a:bodyPr/>
        <a:lstStyle/>
        <a:p>
          <a:endParaRPr lang="en-US"/>
        </a:p>
      </dgm:t>
    </dgm:pt>
    <dgm:pt modelId="{315E727B-1904-43FE-A0CF-C5168710AB41}">
      <dgm:prSet phldrT="[Text]"/>
      <dgm:spPr/>
      <dgm:t>
        <a:bodyPr/>
        <a:lstStyle/>
        <a:p>
          <a:r>
            <a:rPr lang="en-US"/>
            <a:t>Due by Dec 2024</a:t>
          </a:r>
        </a:p>
      </dgm:t>
    </dgm:pt>
    <dgm:pt modelId="{498FD60F-56A8-44DD-823B-F93C8BBD3E4B}" type="parTrans" cxnId="{9F27713A-06E0-4933-99F9-81D29FD16EBA}">
      <dgm:prSet/>
      <dgm:spPr/>
      <dgm:t>
        <a:bodyPr/>
        <a:lstStyle/>
        <a:p>
          <a:endParaRPr lang="en-US"/>
        </a:p>
      </dgm:t>
    </dgm:pt>
    <dgm:pt modelId="{60D93BA1-7CD4-4D3E-B34B-2338ACA8E055}" type="sibTrans" cxnId="{9F27713A-06E0-4933-99F9-81D29FD16EBA}">
      <dgm:prSet/>
      <dgm:spPr/>
      <dgm:t>
        <a:bodyPr/>
        <a:lstStyle/>
        <a:p>
          <a:endParaRPr lang="en-US"/>
        </a:p>
      </dgm:t>
    </dgm:pt>
    <dgm:pt modelId="{3D939658-7290-4ECF-830B-2015521EFE83}">
      <dgm:prSet phldrT="[Text]"/>
      <dgm:spPr/>
      <dgm:t>
        <a:bodyPr/>
        <a:lstStyle/>
        <a:p>
          <a:r>
            <a:rPr lang="en-US"/>
            <a:t>Due by Feb 2025</a:t>
          </a:r>
        </a:p>
      </dgm:t>
    </dgm:pt>
    <dgm:pt modelId="{668179DC-FB80-41A9-8F70-6100311E89F7}" type="parTrans" cxnId="{FB610C84-429A-4471-9E55-1FAC0FD1C786}">
      <dgm:prSet/>
      <dgm:spPr/>
      <dgm:t>
        <a:bodyPr/>
        <a:lstStyle/>
        <a:p>
          <a:endParaRPr lang="en-US"/>
        </a:p>
      </dgm:t>
    </dgm:pt>
    <dgm:pt modelId="{F51A03BA-9A88-4B23-B667-516800DE82CE}" type="sibTrans" cxnId="{FB610C84-429A-4471-9E55-1FAC0FD1C786}">
      <dgm:prSet/>
      <dgm:spPr/>
      <dgm:t>
        <a:bodyPr/>
        <a:lstStyle/>
        <a:p>
          <a:endParaRPr lang="en-US"/>
        </a:p>
      </dgm:t>
    </dgm:pt>
    <dgm:pt modelId="{68413D98-BD0B-47D2-A8B5-D564543A38C4}">
      <dgm:prSet phldrT="[Text]"/>
      <dgm:spPr/>
      <dgm:t>
        <a:bodyPr/>
        <a:lstStyle/>
        <a:p>
          <a:r>
            <a:rPr lang="en-US"/>
            <a:t>Due by Apr 2025</a:t>
          </a:r>
        </a:p>
      </dgm:t>
    </dgm:pt>
    <dgm:pt modelId="{BA28BE35-38B3-4C4A-8C2C-B04DF3A59B99}" type="parTrans" cxnId="{04262BB8-86E4-4D78-AD87-8D8212E29B2A}">
      <dgm:prSet/>
      <dgm:spPr/>
      <dgm:t>
        <a:bodyPr/>
        <a:lstStyle/>
        <a:p>
          <a:endParaRPr lang="en-US"/>
        </a:p>
      </dgm:t>
    </dgm:pt>
    <dgm:pt modelId="{161FA5BA-724A-4152-9955-3D671DD610A2}" type="sibTrans" cxnId="{04262BB8-86E4-4D78-AD87-8D8212E29B2A}">
      <dgm:prSet/>
      <dgm:spPr/>
      <dgm:t>
        <a:bodyPr/>
        <a:lstStyle/>
        <a:p>
          <a:endParaRPr lang="en-US"/>
        </a:p>
      </dgm:t>
    </dgm:pt>
    <dgm:pt modelId="{74FFD8A6-D0C0-4447-948E-3FCBCC7307D0}" type="pres">
      <dgm:prSet presAssocID="{507B0BEB-99F0-4CBA-AF55-0D6CD5DC3F77}" presName="Name0" presStyleCnt="0">
        <dgm:presLayoutVars>
          <dgm:dir/>
          <dgm:resizeHandles val="exact"/>
        </dgm:presLayoutVars>
      </dgm:prSet>
      <dgm:spPr/>
    </dgm:pt>
    <dgm:pt modelId="{AC1AC49F-2F97-4FA7-8D63-0704E18543AE}" type="pres">
      <dgm:prSet presAssocID="{507B0BEB-99F0-4CBA-AF55-0D6CD5DC3F77}" presName="arrow" presStyleLbl="bgShp" presStyleIdx="0" presStyleCnt="1"/>
      <dgm:spPr/>
    </dgm:pt>
    <dgm:pt modelId="{810D3E12-31B2-44E5-AB46-16DF82631953}" type="pres">
      <dgm:prSet presAssocID="{507B0BEB-99F0-4CBA-AF55-0D6CD5DC3F77}" presName="points" presStyleCnt="0"/>
      <dgm:spPr/>
    </dgm:pt>
    <dgm:pt modelId="{72A454EA-813F-4423-AC94-F91350E15956}" type="pres">
      <dgm:prSet presAssocID="{514C93A2-BC20-4468-883E-B5F619072B47}" presName="compositeA" presStyleCnt="0"/>
      <dgm:spPr/>
    </dgm:pt>
    <dgm:pt modelId="{ED651A94-0AF2-41BA-AC9E-1779E433CF12}" type="pres">
      <dgm:prSet presAssocID="{514C93A2-BC20-4468-883E-B5F619072B47}" presName="textA" presStyleLbl="revTx" presStyleIdx="0" presStyleCnt="4">
        <dgm:presLayoutVars>
          <dgm:bulletEnabled val="1"/>
        </dgm:presLayoutVars>
      </dgm:prSet>
      <dgm:spPr/>
    </dgm:pt>
    <dgm:pt modelId="{274BFE29-8106-4754-AEC7-A8FE4224C070}" type="pres">
      <dgm:prSet presAssocID="{514C93A2-BC20-4468-883E-B5F619072B47}" presName="circleA" presStyleLbl="node1" presStyleIdx="0" presStyleCnt="4"/>
      <dgm:spPr/>
    </dgm:pt>
    <dgm:pt modelId="{2DA7463F-11FB-407A-8490-3B6D91004028}" type="pres">
      <dgm:prSet presAssocID="{514C93A2-BC20-4468-883E-B5F619072B47}" presName="spaceA" presStyleCnt="0"/>
      <dgm:spPr/>
    </dgm:pt>
    <dgm:pt modelId="{3F870EC5-99C1-4AF2-B603-3A2602078E60}" type="pres">
      <dgm:prSet presAssocID="{ADEA424A-7984-4065-BB78-038F78331F3B}" presName="space" presStyleCnt="0"/>
      <dgm:spPr/>
    </dgm:pt>
    <dgm:pt modelId="{8F74CFDB-C784-4B7A-9B6D-E9AC92422A35}" type="pres">
      <dgm:prSet presAssocID="{BF49E2E1-CD00-4001-9C63-A8623ED4AE1A}" presName="compositeB" presStyleCnt="0"/>
      <dgm:spPr/>
    </dgm:pt>
    <dgm:pt modelId="{04DE4FE5-51AB-4BA2-84CE-F4D1CA71F1D6}" type="pres">
      <dgm:prSet presAssocID="{BF49E2E1-CD00-4001-9C63-A8623ED4AE1A}" presName="textB" presStyleLbl="revTx" presStyleIdx="1" presStyleCnt="4">
        <dgm:presLayoutVars>
          <dgm:bulletEnabled val="1"/>
        </dgm:presLayoutVars>
      </dgm:prSet>
      <dgm:spPr/>
    </dgm:pt>
    <dgm:pt modelId="{FFAC69DD-199D-4352-9CDF-EBFAB1E786B4}" type="pres">
      <dgm:prSet presAssocID="{BF49E2E1-CD00-4001-9C63-A8623ED4AE1A}" presName="circleB" presStyleLbl="node1" presStyleIdx="1" presStyleCnt="4"/>
      <dgm:spPr/>
    </dgm:pt>
    <dgm:pt modelId="{0ED65223-DDE0-49E8-92C5-0D30E13C41BE}" type="pres">
      <dgm:prSet presAssocID="{BF49E2E1-CD00-4001-9C63-A8623ED4AE1A}" presName="spaceB" presStyleCnt="0"/>
      <dgm:spPr/>
    </dgm:pt>
    <dgm:pt modelId="{0467C56C-E835-4094-8043-A6A66D0F2E2F}" type="pres">
      <dgm:prSet presAssocID="{498C89FA-4A76-4DB9-95C7-3164382B3A39}" presName="space" presStyleCnt="0"/>
      <dgm:spPr/>
    </dgm:pt>
    <dgm:pt modelId="{969D78CA-D0C9-4FC1-BF0F-8F402967E11D}" type="pres">
      <dgm:prSet presAssocID="{3FC7E4F0-4B57-4FCE-9505-53389D07E7B9}" presName="compositeA" presStyleCnt="0"/>
      <dgm:spPr/>
    </dgm:pt>
    <dgm:pt modelId="{473781E7-CC78-44AB-A482-6E85630A7275}" type="pres">
      <dgm:prSet presAssocID="{3FC7E4F0-4B57-4FCE-9505-53389D07E7B9}" presName="textA" presStyleLbl="revTx" presStyleIdx="2" presStyleCnt="4">
        <dgm:presLayoutVars>
          <dgm:bulletEnabled val="1"/>
        </dgm:presLayoutVars>
      </dgm:prSet>
      <dgm:spPr/>
    </dgm:pt>
    <dgm:pt modelId="{36A4B0DC-A4E6-48E2-8B3B-D6BE45577467}" type="pres">
      <dgm:prSet presAssocID="{3FC7E4F0-4B57-4FCE-9505-53389D07E7B9}" presName="circleA" presStyleLbl="node1" presStyleIdx="2" presStyleCnt="4"/>
      <dgm:spPr/>
    </dgm:pt>
    <dgm:pt modelId="{71F8444E-3050-4057-9290-B19560C67F56}" type="pres">
      <dgm:prSet presAssocID="{3FC7E4F0-4B57-4FCE-9505-53389D07E7B9}" presName="spaceA" presStyleCnt="0"/>
      <dgm:spPr/>
    </dgm:pt>
    <dgm:pt modelId="{584CE569-D1BB-4875-9E77-F071D245F237}" type="pres">
      <dgm:prSet presAssocID="{644578F8-FFF8-4F89-8CFF-F577A138C967}" presName="space" presStyleCnt="0"/>
      <dgm:spPr/>
    </dgm:pt>
    <dgm:pt modelId="{2F3D1C7D-0E52-4D73-BCCF-CB3671B6C4F1}" type="pres">
      <dgm:prSet presAssocID="{662E7735-DAEA-4256-AC22-1BF181AA3046}" presName="compositeB" presStyleCnt="0"/>
      <dgm:spPr/>
    </dgm:pt>
    <dgm:pt modelId="{558FB3BC-E837-405F-A7CC-5052E409081F}" type="pres">
      <dgm:prSet presAssocID="{662E7735-DAEA-4256-AC22-1BF181AA3046}" presName="textB" presStyleLbl="revTx" presStyleIdx="3" presStyleCnt="4">
        <dgm:presLayoutVars>
          <dgm:bulletEnabled val="1"/>
        </dgm:presLayoutVars>
      </dgm:prSet>
      <dgm:spPr/>
    </dgm:pt>
    <dgm:pt modelId="{BE399CE4-342F-41E4-8645-3F400CF00AA8}" type="pres">
      <dgm:prSet presAssocID="{662E7735-DAEA-4256-AC22-1BF181AA3046}" presName="circleB" presStyleLbl="node1" presStyleIdx="3" presStyleCnt="4"/>
      <dgm:spPr/>
    </dgm:pt>
    <dgm:pt modelId="{C7DD7F44-78FB-4E2E-9E7E-D0C2A738118F}" type="pres">
      <dgm:prSet presAssocID="{662E7735-DAEA-4256-AC22-1BF181AA3046}" presName="spaceB" presStyleCnt="0"/>
      <dgm:spPr/>
    </dgm:pt>
  </dgm:ptLst>
  <dgm:cxnLst>
    <dgm:cxn modelId="{348C2927-FD4F-46B0-88AA-B9A7B51DF984}" type="presOf" srcId="{514C93A2-BC20-4468-883E-B5F619072B47}" destId="{ED651A94-0AF2-41BA-AC9E-1779E433CF12}" srcOrd="0" destOrd="0" presId="urn:microsoft.com/office/officeart/2005/8/layout/hProcess11"/>
    <dgm:cxn modelId="{C01CAD28-37C8-416D-8F17-B76792CA32BA}" srcId="{507B0BEB-99F0-4CBA-AF55-0D6CD5DC3F77}" destId="{662E7735-DAEA-4256-AC22-1BF181AA3046}" srcOrd="3" destOrd="0" parTransId="{DD41B8FE-8A5E-48E4-89BB-68EB96C6091F}" sibTransId="{A6BD4B40-0CB6-4ED3-9D6C-F4C6C5E00B3A}"/>
    <dgm:cxn modelId="{9F27713A-06E0-4933-99F9-81D29FD16EBA}" srcId="{BF49E2E1-CD00-4001-9C63-A8623ED4AE1A}" destId="{315E727B-1904-43FE-A0CF-C5168710AB41}" srcOrd="0" destOrd="0" parTransId="{498FD60F-56A8-44DD-823B-F93C8BBD3E4B}" sibTransId="{60D93BA1-7CD4-4D3E-B34B-2338ACA8E055}"/>
    <dgm:cxn modelId="{E810843D-165D-4D44-81C3-D8E93FD9442C}" srcId="{507B0BEB-99F0-4CBA-AF55-0D6CD5DC3F77}" destId="{3FC7E4F0-4B57-4FCE-9505-53389D07E7B9}" srcOrd="2" destOrd="0" parTransId="{B580741C-BC4C-43FE-B678-4DD86CBDCAA8}" sibTransId="{644578F8-FFF8-4F89-8CFF-F577A138C967}"/>
    <dgm:cxn modelId="{129FC43F-839B-45E0-B67E-A2A426045950}" type="presOf" srcId="{315E727B-1904-43FE-A0CF-C5168710AB41}" destId="{04DE4FE5-51AB-4BA2-84CE-F4D1CA71F1D6}" srcOrd="0" destOrd="1" presId="urn:microsoft.com/office/officeart/2005/8/layout/hProcess11"/>
    <dgm:cxn modelId="{100C7865-800C-40A6-9591-B61F3EFA102B}" type="presOf" srcId="{3D939658-7290-4ECF-830B-2015521EFE83}" destId="{473781E7-CC78-44AB-A482-6E85630A7275}" srcOrd="0" destOrd="1" presId="urn:microsoft.com/office/officeart/2005/8/layout/hProcess11"/>
    <dgm:cxn modelId="{22E1CB46-DC0E-4F82-86A5-E5C09B48CB39}" type="presOf" srcId="{507B0BEB-99F0-4CBA-AF55-0D6CD5DC3F77}" destId="{74FFD8A6-D0C0-4447-948E-3FCBCC7307D0}" srcOrd="0" destOrd="0" presId="urn:microsoft.com/office/officeart/2005/8/layout/hProcess11"/>
    <dgm:cxn modelId="{FF595D4A-B5D1-4075-9A5A-1276F2715E4C}" type="presOf" srcId="{662E7735-DAEA-4256-AC22-1BF181AA3046}" destId="{558FB3BC-E837-405F-A7CC-5052E409081F}" srcOrd="0" destOrd="0" presId="urn:microsoft.com/office/officeart/2005/8/layout/hProcess11"/>
    <dgm:cxn modelId="{81E2A170-34F1-4BA4-857A-9DAE48037069}" type="presOf" srcId="{68413D98-BD0B-47D2-A8B5-D564543A38C4}" destId="{558FB3BC-E837-405F-A7CC-5052E409081F}" srcOrd="0" destOrd="1" presId="urn:microsoft.com/office/officeart/2005/8/layout/hProcess11"/>
    <dgm:cxn modelId="{FCFE2073-F115-4A04-83C0-6DE82A5000B3}" srcId="{514C93A2-BC20-4468-883E-B5F619072B47}" destId="{1AC0362F-72D3-4735-B993-D2F834EEBDC7}" srcOrd="0" destOrd="0" parTransId="{8199EFA5-42B2-4C28-ADD8-4A957A472FBC}" sibTransId="{DE369D12-A6DB-4BED-ABA2-5125A36EEBA3}"/>
    <dgm:cxn modelId="{FB610C84-429A-4471-9E55-1FAC0FD1C786}" srcId="{3FC7E4F0-4B57-4FCE-9505-53389D07E7B9}" destId="{3D939658-7290-4ECF-830B-2015521EFE83}" srcOrd="0" destOrd="0" parTransId="{668179DC-FB80-41A9-8F70-6100311E89F7}" sibTransId="{F51A03BA-9A88-4B23-B667-516800DE82CE}"/>
    <dgm:cxn modelId="{48BB248D-AA6E-43E6-A96B-2341E47B8D1F}" type="presOf" srcId="{1AC0362F-72D3-4735-B993-D2F834EEBDC7}" destId="{ED651A94-0AF2-41BA-AC9E-1779E433CF12}" srcOrd="0" destOrd="1" presId="urn:microsoft.com/office/officeart/2005/8/layout/hProcess11"/>
    <dgm:cxn modelId="{9A5FA8A6-D434-4DFE-9937-F5BE251E127D}" srcId="{507B0BEB-99F0-4CBA-AF55-0D6CD5DC3F77}" destId="{514C93A2-BC20-4468-883E-B5F619072B47}" srcOrd="0" destOrd="0" parTransId="{7D225615-228A-40C0-9F39-402070F7615F}" sibTransId="{ADEA424A-7984-4065-BB78-038F78331F3B}"/>
    <dgm:cxn modelId="{04262BB8-86E4-4D78-AD87-8D8212E29B2A}" srcId="{662E7735-DAEA-4256-AC22-1BF181AA3046}" destId="{68413D98-BD0B-47D2-A8B5-D564543A38C4}" srcOrd="0" destOrd="0" parTransId="{BA28BE35-38B3-4C4A-8C2C-B04DF3A59B99}" sibTransId="{161FA5BA-724A-4152-9955-3D671DD610A2}"/>
    <dgm:cxn modelId="{CB8D93D0-9592-43F6-B9D6-17E1E718D5A3}" type="presOf" srcId="{3FC7E4F0-4B57-4FCE-9505-53389D07E7B9}" destId="{473781E7-CC78-44AB-A482-6E85630A7275}" srcOrd="0" destOrd="0" presId="urn:microsoft.com/office/officeart/2005/8/layout/hProcess11"/>
    <dgm:cxn modelId="{CD2008E0-26C7-41ED-994A-7290F0533C6D}" type="presOf" srcId="{BF49E2E1-CD00-4001-9C63-A8623ED4AE1A}" destId="{04DE4FE5-51AB-4BA2-84CE-F4D1CA71F1D6}" srcOrd="0" destOrd="0" presId="urn:microsoft.com/office/officeart/2005/8/layout/hProcess11"/>
    <dgm:cxn modelId="{4D814BE3-84FE-452A-A676-CCE9E5D5D9C7}" srcId="{507B0BEB-99F0-4CBA-AF55-0D6CD5DC3F77}" destId="{BF49E2E1-CD00-4001-9C63-A8623ED4AE1A}" srcOrd="1" destOrd="0" parTransId="{3F983B78-6D06-4518-B684-893B3D492FF9}" sibTransId="{498C89FA-4A76-4DB9-95C7-3164382B3A39}"/>
    <dgm:cxn modelId="{255CA9D6-3EEC-44B8-AB46-077D36D83F55}" type="presParOf" srcId="{74FFD8A6-D0C0-4447-948E-3FCBCC7307D0}" destId="{AC1AC49F-2F97-4FA7-8D63-0704E18543AE}" srcOrd="0" destOrd="0" presId="urn:microsoft.com/office/officeart/2005/8/layout/hProcess11"/>
    <dgm:cxn modelId="{EE1599D7-CCF5-4E6B-ACAE-C2AB3A64BD3B}" type="presParOf" srcId="{74FFD8A6-D0C0-4447-948E-3FCBCC7307D0}" destId="{810D3E12-31B2-44E5-AB46-16DF82631953}" srcOrd="1" destOrd="0" presId="urn:microsoft.com/office/officeart/2005/8/layout/hProcess11"/>
    <dgm:cxn modelId="{839A760E-2CA6-4B2B-978B-94CFBAB58306}" type="presParOf" srcId="{810D3E12-31B2-44E5-AB46-16DF82631953}" destId="{72A454EA-813F-4423-AC94-F91350E15956}" srcOrd="0" destOrd="0" presId="urn:microsoft.com/office/officeart/2005/8/layout/hProcess11"/>
    <dgm:cxn modelId="{B9601B5A-96E2-464A-BA71-D84665FC4A74}" type="presParOf" srcId="{72A454EA-813F-4423-AC94-F91350E15956}" destId="{ED651A94-0AF2-41BA-AC9E-1779E433CF12}" srcOrd="0" destOrd="0" presId="urn:microsoft.com/office/officeart/2005/8/layout/hProcess11"/>
    <dgm:cxn modelId="{A9433606-5BAD-4AF9-8E0D-5D7BF6BCA290}" type="presParOf" srcId="{72A454EA-813F-4423-AC94-F91350E15956}" destId="{274BFE29-8106-4754-AEC7-A8FE4224C070}" srcOrd="1" destOrd="0" presId="urn:microsoft.com/office/officeart/2005/8/layout/hProcess11"/>
    <dgm:cxn modelId="{FAD9097E-B33A-44CA-BAAA-B1882CF47AFA}" type="presParOf" srcId="{72A454EA-813F-4423-AC94-F91350E15956}" destId="{2DA7463F-11FB-407A-8490-3B6D91004028}" srcOrd="2" destOrd="0" presId="urn:microsoft.com/office/officeart/2005/8/layout/hProcess11"/>
    <dgm:cxn modelId="{CC2162B0-CB82-4D08-8460-115AA4376A38}" type="presParOf" srcId="{810D3E12-31B2-44E5-AB46-16DF82631953}" destId="{3F870EC5-99C1-4AF2-B603-3A2602078E60}" srcOrd="1" destOrd="0" presId="urn:microsoft.com/office/officeart/2005/8/layout/hProcess11"/>
    <dgm:cxn modelId="{9FDBD636-90F6-47B3-9880-D4155BEA719D}" type="presParOf" srcId="{810D3E12-31B2-44E5-AB46-16DF82631953}" destId="{8F74CFDB-C784-4B7A-9B6D-E9AC92422A35}" srcOrd="2" destOrd="0" presId="urn:microsoft.com/office/officeart/2005/8/layout/hProcess11"/>
    <dgm:cxn modelId="{E6065F4E-F784-4D50-B1DA-5822B72BE2B6}" type="presParOf" srcId="{8F74CFDB-C784-4B7A-9B6D-E9AC92422A35}" destId="{04DE4FE5-51AB-4BA2-84CE-F4D1CA71F1D6}" srcOrd="0" destOrd="0" presId="urn:microsoft.com/office/officeart/2005/8/layout/hProcess11"/>
    <dgm:cxn modelId="{E4C67E3F-3206-42F2-95EE-F848CE8401C0}" type="presParOf" srcId="{8F74CFDB-C784-4B7A-9B6D-E9AC92422A35}" destId="{FFAC69DD-199D-4352-9CDF-EBFAB1E786B4}" srcOrd="1" destOrd="0" presId="urn:microsoft.com/office/officeart/2005/8/layout/hProcess11"/>
    <dgm:cxn modelId="{4750C9B7-B294-439A-8E13-6009A1E62368}" type="presParOf" srcId="{8F74CFDB-C784-4B7A-9B6D-E9AC92422A35}" destId="{0ED65223-DDE0-49E8-92C5-0D30E13C41BE}" srcOrd="2" destOrd="0" presId="urn:microsoft.com/office/officeart/2005/8/layout/hProcess11"/>
    <dgm:cxn modelId="{106FE147-BB55-4AE6-A3C1-FAF9088FA2A3}" type="presParOf" srcId="{810D3E12-31B2-44E5-AB46-16DF82631953}" destId="{0467C56C-E835-4094-8043-A6A66D0F2E2F}" srcOrd="3" destOrd="0" presId="urn:microsoft.com/office/officeart/2005/8/layout/hProcess11"/>
    <dgm:cxn modelId="{1288BDED-3D51-42AB-BB72-3B0B82A2757F}" type="presParOf" srcId="{810D3E12-31B2-44E5-AB46-16DF82631953}" destId="{969D78CA-D0C9-4FC1-BF0F-8F402967E11D}" srcOrd="4" destOrd="0" presId="urn:microsoft.com/office/officeart/2005/8/layout/hProcess11"/>
    <dgm:cxn modelId="{61F5F495-16B8-4527-AE04-ECED05A349CC}" type="presParOf" srcId="{969D78CA-D0C9-4FC1-BF0F-8F402967E11D}" destId="{473781E7-CC78-44AB-A482-6E85630A7275}" srcOrd="0" destOrd="0" presId="urn:microsoft.com/office/officeart/2005/8/layout/hProcess11"/>
    <dgm:cxn modelId="{F9B62050-B4A5-421C-BCF6-E7A70B26AD7C}" type="presParOf" srcId="{969D78CA-D0C9-4FC1-BF0F-8F402967E11D}" destId="{36A4B0DC-A4E6-48E2-8B3B-D6BE45577467}" srcOrd="1" destOrd="0" presId="urn:microsoft.com/office/officeart/2005/8/layout/hProcess11"/>
    <dgm:cxn modelId="{EDFBFD04-020E-4EA6-8F3F-EF9CB780212C}" type="presParOf" srcId="{969D78CA-D0C9-4FC1-BF0F-8F402967E11D}" destId="{71F8444E-3050-4057-9290-B19560C67F56}" srcOrd="2" destOrd="0" presId="urn:microsoft.com/office/officeart/2005/8/layout/hProcess11"/>
    <dgm:cxn modelId="{920F12AB-EF8A-4E5E-B88A-314C133093E5}" type="presParOf" srcId="{810D3E12-31B2-44E5-AB46-16DF82631953}" destId="{584CE569-D1BB-4875-9E77-F071D245F237}" srcOrd="5" destOrd="0" presId="urn:microsoft.com/office/officeart/2005/8/layout/hProcess11"/>
    <dgm:cxn modelId="{5EC7474C-4718-46F3-B700-01618166AB50}" type="presParOf" srcId="{810D3E12-31B2-44E5-AB46-16DF82631953}" destId="{2F3D1C7D-0E52-4D73-BCCF-CB3671B6C4F1}" srcOrd="6" destOrd="0" presId="urn:microsoft.com/office/officeart/2005/8/layout/hProcess11"/>
    <dgm:cxn modelId="{FBEEBDA9-1972-4301-84F0-D62C372A1A9C}" type="presParOf" srcId="{2F3D1C7D-0E52-4D73-BCCF-CB3671B6C4F1}" destId="{558FB3BC-E837-405F-A7CC-5052E409081F}" srcOrd="0" destOrd="0" presId="urn:microsoft.com/office/officeart/2005/8/layout/hProcess11"/>
    <dgm:cxn modelId="{6568FC7D-45B9-4747-A78F-0B9C1D0737C0}" type="presParOf" srcId="{2F3D1C7D-0E52-4D73-BCCF-CB3671B6C4F1}" destId="{BE399CE4-342F-41E4-8645-3F400CF00AA8}" srcOrd="1" destOrd="0" presId="urn:microsoft.com/office/officeart/2005/8/layout/hProcess11"/>
    <dgm:cxn modelId="{1EACF10D-A418-4915-97F3-406011D0FCEB}" type="presParOf" srcId="{2F3D1C7D-0E52-4D73-BCCF-CB3671B6C4F1}" destId="{C7DD7F44-78FB-4E2E-9E7E-D0C2A738118F}" srcOrd="2" destOrd="0" presId="urn:microsoft.com/office/officeart/2005/8/layout/hProcess11"/>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864976-11B8-49B7-B00C-17940C2FDAD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7B7D2B1-A60B-434B-A764-6D4C1E6B82FC}">
      <dgm:prSet phldrT="[Text]" custT="1"/>
      <dgm:spPr/>
      <dgm:t>
        <a:bodyPr/>
        <a:lstStyle/>
        <a:p>
          <a:r>
            <a:rPr lang="en-US" sz="2000" b="1">
              <a:solidFill>
                <a:schemeClr val="accent3"/>
              </a:solidFill>
            </a:rPr>
            <a:t>Legal Documents</a:t>
          </a:r>
        </a:p>
      </dgm:t>
    </dgm:pt>
    <dgm:pt modelId="{CBF31E8C-FEC2-462D-ACC5-C6214DBB9B95}" type="parTrans" cxnId="{6BFB1D8D-E0B2-4FE2-BD6B-8B6F70BC696B}">
      <dgm:prSet/>
      <dgm:spPr/>
      <dgm:t>
        <a:bodyPr/>
        <a:lstStyle/>
        <a:p>
          <a:endParaRPr lang="en-US"/>
        </a:p>
      </dgm:t>
    </dgm:pt>
    <dgm:pt modelId="{BC98C2DF-FA05-4EC2-AF07-06364F8518FC}" type="sibTrans" cxnId="{6BFB1D8D-E0B2-4FE2-BD6B-8B6F70BC696B}">
      <dgm:prSet/>
      <dgm:spPr/>
      <dgm:t>
        <a:bodyPr/>
        <a:lstStyle/>
        <a:p>
          <a:endParaRPr lang="en-US"/>
        </a:p>
      </dgm:t>
    </dgm:pt>
    <dgm:pt modelId="{E6E7DD4D-100D-4D0E-B368-9B69CB475E2B}">
      <dgm:prSet phldrT="[Text]"/>
      <dgm:spPr/>
      <dgm:t>
        <a:bodyPr/>
        <a:lstStyle/>
        <a:p>
          <a:r>
            <a:rPr lang="en-US"/>
            <a:t>Articles of Incorporation (core purpose and activities)</a:t>
          </a:r>
        </a:p>
      </dgm:t>
    </dgm:pt>
    <dgm:pt modelId="{245538B6-1A75-4A19-97D0-17C8CA815D00}" type="parTrans" cxnId="{2090C83A-F843-4DA4-BCAD-4269EDFC9A5E}">
      <dgm:prSet/>
      <dgm:spPr/>
      <dgm:t>
        <a:bodyPr/>
        <a:lstStyle/>
        <a:p>
          <a:endParaRPr lang="en-US"/>
        </a:p>
      </dgm:t>
    </dgm:pt>
    <dgm:pt modelId="{DDC150FC-CEB1-4383-9506-3E95889E2F59}" type="sibTrans" cxnId="{2090C83A-F843-4DA4-BCAD-4269EDFC9A5E}">
      <dgm:prSet/>
      <dgm:spPr/>
      <dgm:t>
        <a:bodyPr/>
        <a:lstStyle/>
        <a:p>
          <a:endParaRPr lang="en-US"/>
        </a:p>
      </dgm:t>
    </dgm:pt>
    <dgm:pt modelId="{9D0BF5A9-82FC-4B99-B081-3D68F4CFE34C}">
      <dgm:prSet phldrT="[Text]" custT="1"/>
      <dgm:spPr/>
      <dgm:t>
        <a:bodyPr/>
        <a:lstStyle/>
        <a:p>
          <a:r>
            <a:rPr lang="en-US" sz="2000" b="1">
              <a:solidFill>
                <a:schemeClr val="accent3"/>
              </a:solidFill>
            </a:rPr>
            <a:t>Bylaws</a:t>
          </a:r>
        </a:p>
      </dgm:t>
    </dgm:pt>
    <dgm:pt modelId="{7D690AC8-9B2B-4F3A-A5FF-15595A4F187D}" type="parTrans" cxnId="{6ECA9636-38FB-4FC2-B028-8D816D453DF8}">
      <dgm:prSet/>
      <dgm:spPr/>
      <dgm:t>
        <a:bodyPr/>
        <a:lstStyle/>
        <a:p>
          <a:endParaRPr lang="en-US"/>
        </a:p>
      </dgm:t>
    </dgm:pt>
    <dgm:pt modelId="{68E2C026-220F-4681-B397-36613691B022}" type="sibTrans" cxnId="{6ECA9636-38FB-4FC2-B028-8D816D453DF8}">
      <dgm:prSet/>
      <dgm:spPr/>
      <dgm:t>
        <a:bodyPr/>
        <a:lstStyle/>
        <a:p>
          <a:endParaRPr lang="en-US"/>
        </a:p>
      </dgm:t>
    </dgm:pt>
    <dgm:pt modelId="{E89983B0-7C44-4ED0-8F6A-04D84985946E}">
      <dgm:prSet phldrT="[Text]"/>
      <dgm:spPr/>
      <dgm:t>
        <a:bodyPr/>
        <a:lstStyle/>
        <a:p>
          <a:r>
            <a:rPr lang="en-US"/>
            <a:t>Rules, structures, and procedures on how the nonprofit will run</a:t>
          </a:r>
        </a:p>
      </dgm:t>
    </dgm:pt>
    <dgm:pt modelId="{A5496AD3-6BAD-4E76-81AB-93D8AF806050}" type="parTrans" cxnId="{C929464F-3780-448F-A2BD-FE0B4674B1C5}">
      <dgm:prSet/>
      <dgm:spPr/>
      <dgm:t>
        <a:bodyPr/>
        <a:lstStyle/>
        <a:p>
          <a:endParaRPr lang="en-US"/>
        </a:p>
      </dgm:t>
    </dgm:pt>
    <dgm:pt modelId="{5D13D963-A542-41DD-9891-AE2BCAA16398}" type="sibTrans" cxnId="{C929464F-3780-448F-A2BD-FE0B4674B1C5}">
      <dgm:prSet/>
      <dgm:spPr/>
      <dgm:t>
        <a:bodyPr/>
        <a:lstStyle/>
        <a:p>
          <a:endParaRPr lang="en-US"/>
        </a:p>
      </dgm:t>
    </dgm:pt>
    <dgm:pt modelId="{6176AD56-45EA-4087-8F5D-3EFC20A3D89D}">
      <dgm:prSet phldrT="[Text]" custT="1"/>
      <dgm:spPr/>
      <dgm:t>
        <a:bodyPr/>
        <a:lstStyle/>
        <a:p>
          <a:r>
            <a:rPr lang="en-US" sz="2000" b="1">
              <a:solidFill>
                <a:schemeClr val="accent3"/>
              </a:solidFill>
            </a:rPr>
            <a:t>Meeting Minutes</a:t>
          </a:r>
        </a:p>
      </dgm:t>
    </dgm:pt>
    <dgm:pt modelId="{D8A5E133-FC9F-44CD-8E95-81B0BF9281EB}" type="parTrans" cxnId="{F8C93B1F-1D93-4AD2-B593-BC90FEECB0C8}">
      <dgm:prSet/>
      <dgm:spPr/>
      <dgm:t>
        <a:bodyPr/>
        <a:lstStyle/>
        <a:p>
          <a:endParaRPr lang="en-US"/>
        </a:p>
      </dgm:t>
    </dgm:pt>
    <dgm:pt modelId="{53E162E5-9513-4A49-9B5B-84070B0E4D2C}" type="sibTrans" cxnId="{F8C93B1F-1D93-4AD2-B593-BC90FEECB0C8}">
      <dgm:prSet/>
      <dgm:spPr/>
      <dgm:t>
        <a:bodyPr/>
        <a:lstStyle/>
        <a:p>
          <a:endParaRPr lang="en-US"/>
        </a:p>
      </dgm:t>
    </dgm:pt>
    <dgm:pt modelId="{DA436BB1-2CE0-44F8-92F8-8ED15CEEECB4}">
      <dgm:prSet phldrT="[Text]"/>
      <dgm:spPr/>
      <dgm:t>
        <a:bodyPr/>
        <a:lstStyle/>
        <a:p>
          <a:r>
            <a:rPr lang="en-US"/>
            <a:t>Serves as official business records: conversations and decisions</a:t>
          </a:r>
        </a:p>
      </dgm:t>
    </dgm:pt>
    <dgm:pt modelId="{ADCCBD21-F0A9-416C-8370-67E8D0A05C5E}" type="parTrans" cxnId="{1315CC71-DF02-446B-8AEC-3993FF106BC0}">
      <dgm:prSet/>
      <dgm:spPr/>
      <dgm:t>
        <a:bodyPr/>
        <a:lstStyle/>
        <a:p>
          <a:endParaRPr lang="en-US"/>
        </a:p>
      </dgm:t>
    </dgm:pt>
    <dgm:pt modelId="{CA5F2AC9-B2C8-4CC5-9FD9-088E55A9DF1B}" type="sibTrans" cxnId="{1315CC71-DF02-446B-8AEC-3993FF106BC0}">
      <dgm:prSet/>
      <dgm:spPr/>
      <dgm:t>
        <a:bodyPr/>
        <a:lstStyle/>
        <a:p>
          <a:endParaRPr lang="en-US"/>
        </a:p>
      </dgm:t>
    </dgm:pt>
    <dgm:pt modelId="{3A8D7E52-1CE1-4D1C-BAE1-3B938F27F8C3}">
      <dgm:prSet phldrT="[Text]" custT="1"/>
      <dgm:spPr/>
      <dgm:t>
        <a:bodyPr/>
        <a:lstStyle/>
        <a:p>
          <a:r>
            <a:rPr lang="en-US" sz="2000" b="1">
              <a:solidFill>
                <a:schemeClr val="accent3"/>
              </a:solidFill>
            </a:rPr>
            <a:t>Financial Records</a:t>
          </a:r>
        </a:p>
      </dgm:t>
    </dgm:pt>
    <dgm:pt modelId="{36397FC3-05BB-48C8-BF00-44B20A181D0B}" type="parTrans" cxnId="{D1DE4183-B8BC-4A90-9439-F49C515B211A}">
      <dgm:prSet/>
      <dgm:spPr/>
      <dgm:t>
        <a:bodyPr/>
        <a:lstStyle/>
        <a:p>
          <a:endParaRPr lang="en-US"/>
        </a:p>
      </dgm:t>
    </dgm:pt>
    <dgm:pt modelId="{B437ABF5-A9DF-4C71-9C7D-76EEC539930B}" type="sibTrans" cxnId="{D1DE4183-B8BC-4A90-9439-F49C515B211A}">
      <dgm:prSet/>
      <dgm:spPr/>
      <dgm:t>
        <a:bodyPr/>
        <a:lstStyle/>
        <a:p>
          <a:endParaRPr lang="en-US"/>
        </a:p>
      </dgm:t>
    </dgm:pt>
    <dgm:pt modelId="{56BFE5DA-6B31-4FF2-A342-3EF8085A54B2}">
      <dgm:prSet phldrT="[Text]"/>
      <dgm:spPr/>
      <dgm:t>
        <a:bodyPr/>
        <a:lstStyle/>
        <a:p>
          <a:r>
            <a:rPr lang="en-US"/>
            <a:t>Defines relationships, duties, and responsibilities of people who will manage the nonprofit</a:t>
          </a:r>
        </a:p>
      </dgm:t>
    </dgm:pt>
    <dgm:pt modelId="{A25D15BB-F5A7-4882-B9E1-33A9EFCB5299}" type="parTrans" cxnId="{09D4388A-2B19-463D-BE17-A7168162D6D0}">
      <dgm:prSet/>
      <dgm:spPr/>
      <dgm:t>
        <a:bodyPr/>
        <a:lstStyle/>
        <a:p>
          <a:endParaRPr lang="en-US"/>
        </a:p>
      </dgm:t>
    </dgm:pt>
    <dgm:pt modelId="{6C680A58-EFA6-43A9-B67A-5A62AFBD5166}" type="sibTrans" cxnId="{09D4388A-2B19-463D-BE17-A7168162D6D0}">
      <dgm:prSet/>
      <dgm:spPr/>
      <dgm:t>
        <a:bodyPr/>
        <a:lstStyle/>
        <a:p>
          <a:endParaRPr lang="en-US"/>
        </a:p>
      </dgm:t>
    </dgm:pt>
    <dgm:pt modelId="{618F00B1-1F32-4361-85CA-7229D366C81A}">
      <dgm:prSet phldrT="[Text]"/>
      <dgm:spPr/>
      <dgm:t>
        <a:bodyPr/>
        <a:lstStyle/>
        <a:p>
          <a:r>
            <a:rPr lang="en-US"/>
            <a:t>Form 990 and Taxes</a:t>
          </a:r>
        </a:p>
      </dgm:t>
    </dgm:pt>
    <dgm:pt modelId="{6DAD65EB-A476-4BD9-ACC2-18B4843CE8F3}" type="parTrans" cxnId="{E339AE94-04FB-4A69-88EA-C3ECC3F82CB3}">
      <dgm:prSet/>
      <dgm:spPr/>
      <dgm:t>
        <a:bodyPr/>
        <a:lstStyle/>
        <a:p>
          <a:endParaRPr lang="en-US"/>
        </a:p>
      </dgm:t>
    </dgm:pt>
    <dgm:pt modelId="{9DA2AC94-BC72-47C1-948E-13B72584BA5C}" type="sibTrans" cxnId="{E339AE94-04FB-4A69-88EA-C3ECC3F82CB3}">
      <dgm:prSet/>
      <dgm:spPr/>
      <dgm:t>
        <a:bodyPr/>
        <a:lstStyle/>
        <a:p>
          <a:endParaRPr lang="en-US"/>
        </a:p>
      </dgm:t>
    </dgm:pt>
    <dgm:pt modelId="{963E6206-C244-4E95-933F-339381917AAB}">
      <dgm:prSet phldrT="[Text]"/>
      <dgm:spPr/>
      <dgm:t>
        <a:bodyPr/>
        <a:lstStyle/>
        <a:p>
          <a:r>
            <a:rPr lang="en-US"/>
            <a:t>Helps onboard new board members to understand how business is conducted</a:t>
          </a:r>
        </a:p>
      </dgm:t>
    </dgm:pt>
    <dgm:pt modelId="{485DF674-2CC6-4B57-AACC-5BEE660243E0}" type="parTrans" cxnId="{9AFA52AF-A456-4B06-8B80-246C49A351C8}">
      <dgm:prSet/>
      <dgm:spPr/>
      <dgm:t>
        <a:bodyPr/>
        <a:lstStyle/>
        <a:p>
          <a:endParaRPr lang="en-US"/>
        </a:p>
      </dgm:t>
    </dgm:pt>
    <dgm:pt modelId="{53DA0D48-BEF1-4EF5-B5C8-0B6030179EF1}" type="sibTrans" cxnId="{9AFA52AF-A456-4B06-8B80-246C49A351C8}">
      <dgm:prSet/>
      <dgm:spPr/>
      <dgm:t>
        <a:bodyPr/>
        <a:lstStyle/>
        <a:p>
          <a:endParaRPr lang="en-US"/>
        </a:p>
      </dgm:t>
    </dgm:pt>
    <dgm:pt modelId="{3D8BF489-C181-4A57-8946-40C7DEB53447}">
      <dgm:prSet phldrT="[Text]"/>
      <dgm:spPr/>
      <dgm:t>
        <a:bodyPr/>
        <a:lstStyle/>
        <a:p>
          <a:r>
            <a:rPr lang="en-US"/>
            <a:t>Statement of Activities (Income Statement)</a:t>
          </a:r>
        </a:p>
      </dgm:t>
    </dgm:pt>
    <dgm:pt modelId="{02CB05A0-4214-4EDD-8048-24FF0CFA08A8}" type="parTrans" cxnId="{8650F541-9185-46E1-8A31-330990A55047}">
      <dgm:prSet/>
      <dgm:spPr/>
      <dgm:t>
        <a:bodyPr/>
        <a:lstStyle/>
        <a:p>
          <a:endParaRPr lang="en-US"/>
        </a:p>
      </dgm:t>
    </dgm:pt>
    <dgm:pt modelId="{156C5F58-B87E-43AB-B3B2-182EAC79DB6C}" type="sibTrans" cxnId="{8650F541-9185-46E1-8A31-330990A55047}">
      <dgm:prSet/>
      <dgm:spPr/>
      <dgm:t>
        <a:bodyPr/>
        <a:lstStyle/>
        <a:p>
          <a:endParaRPr lang="en-US"/>
        </a:p>
      </dgm:t>
    </dgm:pt>
    <dgm:pt modelId="{78B9CB4C-EEDF-43E4-BA6F-9304778311D8}">
      <dgm:prSet phldrT="[Text]"/>
      <dgm:spPr/>
      <dgm:t>
        <a:bodyPr/>
        <a:lstStyle/>
        <a:p>
          <a:r>
            <a:rPr lang="en-US"/>
            <a:t>Financial position</a:t>
          </a:r>
        </a:p>
      </dgm:t>
    </dgm:pt>
    <dgm:pt modelId="{C9EA557F-3C41-43BE-8154-197F2086B024}" type="parTrans" cxnId="{AB51E915-9F63-488E-9FB2-FE70AB7B597E}">
      <dgm:prSet/>
      <dgm:spPr/>
      <dgm:t>
        <a:bodyPr/>
        <a:lstStyle/>
        <a:p>
          <a:endParaRPr lang="en-US"/>
        </a:p>
      </dgm:t>
    </dgm:pt>
    <dgm:pt modelId="{F426D914-4C88-4549-9035-C6CB425E6584}" type="sibTrans" cxnId="{AB51E915-9F63-488E-9FB2-FE70AB7B597E}">
      <dgm:prSet/>
      <dgm:spPr/>
      <dgm:t>
        <a:bodyPr/>
        <a:lstStyle/>
        <a:p>
          <a:endParaRPr lang="en-US"/>
        </a:p>
      </dgm:t>
    </dgm:pt>
    <dgm:pt modelId="{3B9F492B-64A0-4BFA-B284-95B7C984451E}">
      <dgm:prSet phldrT="[Text]"/>
      <dgm:spPr/>
      <dgm:t>
        <a:bodyPr/>
        <a:lstStyle/>
        <a:p>
          <a:r>
            <a:rPr lang="en-US"/>
            <a:t>Cash flow</a:t>
          </a:r>
        </a:p>
      </dgm:t>
    </dgm:pt>
    <dgm:pt modelId="{CBF6CD7E-E14B-48EC-83FF-DB55B2B693FD}" type="parTrans" cxnId="{528FB1D8-6584-4097-8B68-E67FAA0C4723}">
      <dgm:prSet/>
      <dgm:spPr/>
      <dgm:t>
        <a:bodyPr/>
        <a:lstStyle/>
        <a:p>
          <a:endParaRPr lang="en-US"/>
        </a:p>
      </dgm:t>
    </dgm:pt>
    <dgm:pt modelId="{03B73AC6-78CC-495F-9CB4-859746F366BB}" type="sibTrans" cxnId="{528FB1D8-6584-4097-8B68-E67FAA0C4723}">
      <dgm:prSet/>
      <dgm:spPr/>
      <dgm:t>
        <a:bodyPr/>
        <a:lstStyle/>
        <a:p>
          <a:endParaRPr lang="en-US"/>
        </a:p>
      </dgm:t>
    </dgm:pt>
    <dgm:pt modelId="{C9DB12DA-E154-47BC-BCC3-B377B8A31D32}">
      <dgm:prSet phldrT="[Text]"/>
      <dgm:spPr/>
      <dgm:t>
        <a:bodyPr/>
        <a:lstStyle/>
        <a:p>
          <a:r>
            <a:rPr lang="en-US"/>
            <a:t>Functional expenses</a:t>
          </a:r>
        </a:p>
      </dgm:t>
    </dgm:pt>
    <dgm:pt modelId="{EDA536C0-FF9C-43EA-ABEF-CACD6B0893C9}" type="parTrans" cxnId="{1539DB8E-0955-4797-B312-B2F5C7A8F06A}">
      <dgm:prSet/>
      <dgm:spPr/>
      <dgm:t>
        <a:bodyPr/>
        <a:lstStyle/>
        <a:p>
          <a:endParaRPr lang="en-US"/>
        </a:p>
      </dgm:t>
    </dgm:pt>
    <dgm:pt modelId="{721AFF84-E0F1-4BB3-81C1-8C5873973286}" type="sibTrans" cxnId="{1539DB8E-0955-4797-B312-B2F5C7A8F06A}">
      <dgm:prSet/>
      <dgm:spPr/>
      <dgm:t>
        <a:bodyPr/>
        <a:lstStyle/>
        <a:p>
          <a:endParaRPr lang="en-US"/>
        </a:p>
      </dgm:t>
    </dgm:pt>
    <dgm:pt modelId="{4D3CFF78-A0C3-4528-9272-4FC4AA8C73C4}">
      <dgm:prSet phldrT="[Text]"/>
      <dgm:spPr/>
      <dgm:t>
        <a:bodyPr/>
        <a:lstStyle/>
        <a:p>
          <a:r>
            <a:rPr lang="en-US"/>
            <a:t>Workers’ compensation</a:t>
          </a:r>
        </a:p>
      </dgm:t>
    </dgm:pt>
    <dgm:pt modelId="{A6EF2BB8-E9D3-43A5-B35B-8FE56029BD4F}" type="parTrans" cxnId="{D4C4168E-880B-4041-9B5F-64A8A8E2FB65}">
      <dgm:prSet/>
      <dgm:spPr/>
      <dgm:t>
        <a:bodyPr/>
        <a:lstStyle/>
        <a:p>
          <a:endParaRPr lang="en-US"/>
        </a:p>
      </dgm:t>
    </dgm:pt>
    <dgm:pt modelId="{A44CB8F2-F122-4736-9C69-525998C47CB5}" type="sibTrans" cxnId="{D4C4168E-880B-4041-9B5F-64A8A8E2FB65}">
      <dgm:prSet/>
      <dgm:spPr/>
      <dgm:t>
        <a:bodyPr/>
        <a:lstStyle/>
        <a:p>
          <a:endParaRPr lang="en-US"/>
        </a:p>
      </dgm:t>
    </dgm:pt>
    <dgm:pt modelId="{E144AC93-D498-432A-99B8-EF29036B59D1}">
      <dgm:prSet phldrT="[Text]" custT="1"/>
      <dgm:spPr/>
      <dgm:t>
        <a:bodyPr/>
        <a:lstStyle/>
        <a:p>
          <a:r>
            <a:rPr lang="en-US" sz="2000" b="1">
              <a:solidFill>
                <a:schemeClr val="accent3"/>
              </a:solidFill>
            </a:rPr>
            <a:t>Insurance</a:t>
          </a:r>
        </a:p>
      </dgm:t>
    </dgm:pt>
    <dgm:pt modelId="{0B6C6412-0703-4BB5-9CD8-6C7A21905E73}" type="parTrans" cxnId="{01119E60-406E-417E-88C7-071B30C3A032}">
      <dgm:prSet/>
      <dgm:spPr/>
      <dgm:t>
        <a:bodyPr/>
        <a:lstStyle/>
        <a:p>
          <a:endParaRPr lang="en-US"/>
        </a:p>
      </dgm:t>
    </dgm:pt>
    <dgm:pt modelId="{671597EC-5617-45CF-A6D3-7E21C7F5A4D6}" type="sibTrans" cxnId="{01119E60-406E-417E-88C7-071B30C3A032}">
      <dgm:prSet/>
      <dgm:spPr/>
      <dgm:t>
        <a:bodyPr/>
        <a:lstStyle/>
        <a:p>
          <a:endParaRPr lang="en-US"/>
        </a:p>
      </dgm:t>
    </dgm:pt>
    <dgm:pt modelId="{EA3A8EBC-78C3-4F17-9360-6556753F8F8F}">
      <dgm:prSet phldrT="[Text]"/>
      <dgm:spPr/>
      <dgm:t>
        <a:bodyPr/>
        <a:lstStyle/>
        <a:p>
          <a:r>
            <a:rPr lang="en-US"/>
            <a:t>General Liability</a:t>
          </a:r>
        </a:p>
      </dgm:t>
    </dgm:pt>
    <dgm:pt modelId="{4C86F25B-94E8-4B6E-A402-4B26F45FB41D}" type="parTrans" cxnId="{21DCC78A-8FA3-4614-A8F0-A84413EAD89E}">
      <dgm:prSet/>
      <dgm:spPr/>
      <dgm:t>
        <a:bodyPr/>
        <a:lstStyle/>
        <a:p>
          <a:endParaRPr lang="en-US"/>
        </a:p>
      </dgm:t>
    </dgm:pt>
    <dgm:pt modelId="{46247E2F-27DC-4DEC-A671-5BF97E1FAFFA}" type="sibTrans" cxnId="{21DCC78A-8FA3-4614-A8F0-A84413EAD89E}">
      <dgm:prSet/>
      <dgm:spPr/>
      <dgm:t>
        <a:bodyPr/>
        <a:lstStyle/>
        <a:p>
          <a:endParaRPr lang="en-US"/>
        </a:p>
      </dgm:t>
    </dgm:pt>
    <dgm:pt modelId="{5C58C432-209D-4B5B-A6DA-BC9203EA90A2}">
      <dgm:prSet phldrT="[Text]"/>
      <dgm:spPr/>
      <dgm:t>
        <a:bodyPr/>
        <a:lstStyle/>
        <a:p>
          <a:r>
            <a:rPr lang="en-US"/>
            <a:t>Property</a:t>
          </a:r>
        </a:p>
      </dgm:t>
    </dgm:pt>
    <dgm:pt modelId="{88654386-EF21-422E-9AC2-E024C5910887}" type="parTrans" cxnId="{8B73E4F6-DB9A-472E-9B47-274E2E2E8EDB}">
      <dgm:prSet/>
      <dgm:spPr/>
      <dgm:t>
        <a:bodyPr/>
        <a:lstStyle/>
        <a:p>
          <a:endParaRPr lang="en-US"/>
        </a:p>
      </dgm:t>
    </dgm:pt>
    <dgm:pt modelId="{1C6D8B06-79EC-44FB-A062-A66F1141B77E}" type="sibTrans" cxnId="{8B73E4F6-DB9A-472E-9B47-274E2E2E8EDB}">
      <dgm:prSet/>
      <dgm:spPr/>
      <dgm:t>
        <a:bodyPr/>
        <a:lstStyle/>
        <a:p>
          <a:endParaRPr lang="en-US"/>
        </a:p>
      </dgm:t>
    </dgm:pt>
    <dgm:pt modelId="{8EE45726-8C35-4A80-8542-CDC63C06B61E}">
      <dgm:prSet phldrT="[Text]"/>
      <dgm:spPr/>
      <dgm:t>
        <a:bodyPr/>
        <a:lstStyle/>
        <a:p>
          <a:r>
            <a:rPr lang="en-US"/>
            <a:t>Auto/vehicle</a:t>
          </a:r>
        </a:p>
      </dgm:t>
    </dgm:pt>
    <dgm:pt modelId="{CC9F4E04-A07D-44C2-9286-9C9EF499E94B}" type="parTrans" cxnId="{736005C6-C794-46B9-A9E6-6BA462BD77AC}">
      <dgm:prSet/>
      <dgm:spPr/>
      <dgm:t>
        <a:bodyPr/>
        <a:lstStyle/>
        <a:p>
          <a:endParaRPr lang="en-US"/>
        </a:p>
      </dgm:t>
    </dgm:pt>
    <dgm:pt modelId="{0B8F8F44-45F5-42B1-8279-563012E3833D}" type="sibTrans" cxnId="{736005C6-C794-46B9-A9E6-6BA462BD77AC}">
      <dgm:prSet/>
      <dgm:spPr/>
      <dgm:t>
        <a:bodyPr/>
        <a:lstStyle/>
        <a:p>
          <a:endParaRPr lang="en-US"/>
        </a:p>
      </dgm:t>
    </dgm:pt>
    <dgm:pt modelId="{C5A96927-8637-478F-A3DB-1DCF9AC980AF}">
      <dgm:prSet phldrT="[Text]"/>
      <dgm:spPr/>
      <dgm:t>
        <a:bodyPr/>
        <a:lstStyle/>
        <a:p>
          <a:r>
            <a:rPr lang="en-US"/>
            <a:t>Professional Liability</a:t>
          </a:r>
        </a:p>
      </dgm:t>
    </dgm:pt>
    <dgm:pt modelId="{6B960636-EC91-4A53-8AEE-FCC82ECCBE08}" type="parTrans" cxnId="{294A2819-1BB3-4EC8-ACE4-C495DB8B173E}">
      <dgm:prSet/>
      <dgm:spPr/>
      <dgm:t>
        <a:bodyPr/>
        <a:lstStyle/>
        <a:p>
          <a:endParaRPr lang="en-US"/>
        </a:p>
      </dgm:t>
    </dgm:pt>
    <dgm:pt modelId="{42DA274B-4533-41D6-96E8-0745FE85BD30}" type="sibTrans" cxnId="{294A2819-1BB3-4EC8-ACE4-C495DB8B173E}">
      <dgm:prSet/>
      <dgm:spPr/>
      <dgm:t>
        <a:bodyPr/>
        <a:lstStyle/>
        <a:p>
          <a:endParaRPr lang="en-US"/>
        </a:p>
      </dgm:t>
    </dgm:pt>
    <dgm:pt modelId="{03879749-E0B0-4B41-9982-CCD7DF941607}">
      <dgm:prSet phldrT="[Text]"/>
      <dgm:spPr/>
      <dgm:t>
        <a:bodyPr/>
        <a:lstStyle/>
        <a:p>
          <a:r>
            <a:rPr lang="en-US"/>
            <a:t>Audits</a:t>
          </a:r>
        </a:p>
      </dgm:t>
    </dgm:pt>
    <dgm:pt modelId="{337F68CF-D7BA-4341-A83C-DCE9221D5F37}" type="parTrans" cxnId="{56259A43-89EF-471F-A20C-CAB624307C1A}">
      <dgm:prSet/>
      <dgm:spPr/>
      <dgm:t>
        <a:bodyPr/>
        <a:lstStyle/>
        <a:p>
          <a:endParaRPr lang="en-US"/>
        </a:p>
      </dgm:t>
    </dgm:pt>
    <dgm:pt modelId="{08E724A5-1042-4912-AEBB-75E4283E2D8D}" type="sibTrans" cxnId="{56259A43-89EF-471F-A20C-CAB624307C1A}">
      <dgm:prSet/>
      <dgm:spPr/>
      <dgm:t>
        <a:bodyPr/>
        <a:lstStyle/>
        <a:p>
          <a:endParaRPr lang="en-US"/>
        </a:p>
      </dgm:t>
    </dgm:pt>
    <dgm:pt modelId="{B698AE10-C8EC-4A21-95A0-3E36759230A8}">
      <dgm:prSet phldrT="[Text]"/>
      <dgm:spPr/>
      <dgm:t>
        <a:bodyPr/>
        <a:lstStyle/>
        <a:p>
          <a:r>
            <a:rPr lang="en-US"/>
            <a:t>Federal and State status compliance</a:t>
          </a:r>
        </a:p>
      </dgm:t>
    </dgm:pt>
    <dgm:pt modelId="{25819A17-081D-4F76-81D9-5D60E04DCCE9}" type="parTrans" cxnId="{AFA9E9AD-2E5B-4128-B065-5FD32F3E0233}">
      <dgm:prSet/>
      <dgm:spPr/>
      <dgm:t>
        <a:bodyPr/>
        <a:lstStyle/>
        <a:p>
          <a:endParaRPr lang="en-US"/>
        </a:p>
      </dgm:t>
    </dgm:pt>
    <dgm:pt modelId="{AF676847-208A-4541-A043-E4AC534CC859}" type="sibTrans" cxnId="{AFA9E9AD-2E5B-4128-B065-5FD32F3E0233}">
      <dgm:prSet/>
      <dgm:spPr/>
      <dgm:t>
        <a:bodyPr/>
        <a:lstStyle/>
        <a:p>
          <a:endParaRPr lang="en-US"/>
        </a:p>
      </dgm:t>
    </dgm:pt>
    <dgm:pt modelId="{41E178ED-4351-4F11-B288-7F392CF43E8F}" type="pres">
      <dgm:prSet presAssocID="{DF864976-11B8-49B7-B00C-17940C2FDAD1}" presName="Name0" presStyleCnt="0">
        <dgm:presLayoutVars>
          <dgm:dir/>
          <dgm:animLvl val="lvl"/>
          <dgm:resizeHandles val="exact"/>
        </dgm:presLayoutVars>
      </dgm:prSet>
      <dgm:spPr/>
    </dgm:pt>
    <dgm:pt modelId="{1C0AD71C-E738-4E10-9854-4C792B044F4A}" type="pres">
      <dgm:prSet presAssocID="{37B7D2B1-A60B-434B-A764-6D4C1E6B82FC}" presName="composite" presStyleCnt="0"/>
      <dgm:spPr/>
    </dgm:pt>
    <dgm:pt modelId="{CFBD19C8-ACD5-4C7C-AD19-C4EDB4CD2519}" type="pres">
      <dgm:prSet presAssocID="{37B7D2B1-A60B-434B-A764-6D4C1E6B82FC}" presName="parTx" presStyleLbl="alignNode1" presStyleIdx="0" presStyleCnt="5" custScaleY="139494">
        <dgm:presLayoutVars>
          <dgm:chMax val="0"/>
          <dgm:chPref val="0"/>
          <dgm:bulletEnabled val="1"/>
        </dgm:presLayoutVars>
      </dgm:prSet>
      <dgm:spPr/>
    </dgm:pt>
    <dgm:pt modelId="{CC4A27F8-435A-47E5-A2AF-E6AEB7D0C1C4}" type="pres">
      <dgm:prSet presAssocID="{37B7D2B1-A60B-434B-A764-6D4C1E6B82FC}" presName="desTx" presStyleLbl="alignAccFollowNode1" presStyleIdx="0" presStyleCnt="5" custScaleY="96250">
        <dgm:presLayoutVars>
          <dgm:bulletEnabled val="1"/>
        </dgm:presLayoutVars>
      </dgm:prSet>
      <dgm:spPr/>
    </dgm:pt>
    <dgm:pt modelId="{F677D563-3088-4F37-A190-B0A73E5E2339}" type="pres">
      <dgm:prSet presAssocID="{BC98C2DF-FA05-4EC2-AF07-06364F8518FC}" presName="space" presStyleCnt="0"/>
      <dgm:spPr/>
    </dgm:pt>
    <dgm:pt modelId="{B97D773D-70B1-4CF5-BEBB-E6A33B2426BD}" type="pres">
      <dgm:prSet presAssocID="{9D0BF5A9-82FC-4B99-B081-3D68F4CFE34C}" presName="composite" presStyleCnt="0"/>
      <dgm:spPr/>
    </dgm:pt>
    <dgm:pt modelId="{149077D1-6307-43AC-89B2-593CDF06C4F5}" type="pres">
      <dgm:prSet presAssocID="{9D0BF5A9-82FC-4B99-B081-3D68F4CFE34C}" presName="parTx" presStyleLbl="alignNode1" presStyleIdx="1" presStyleCnt="5" custScaleY="139494">
        <dgm:presLayoutVars>
          <dgm:chMax val="0"/>
          <dgm:chPref val="0"/>
          <dgm:bulletEnabled val="1"/>
        </dgm:presLayoutVars>
      </dgm:prSet>
      <dgm:spPr/>
    </dgm:pt>
    <dgm:pt modelId="{6BEC1E49-9A87-4C27-B6D1-E28FD6AE5F0C}" type="pres">
      <dgm:prSet presAssocID="{9D0BF5A9-82FC-4B99-B081-3D68F4CFE34C}" presName="desTx" presStyleLbl="alignAccFollowNode1" presStyleIdx="1" presStyleCnt="5" custScaleY="96250">
        <dgm:presLayoutVars>
          <dgm:bulletEnabled val="1"/>
        </dgm:presLayoutVars>
      </dgm:prSet>
      <dgm:spPr/>
    </dgm:pt>
    <dgm:pt modelId="{31E1FAE3-21F1-4623-9B7B-DB35426B39F3}" type="pres">
      <dgm:prSet presAssocID="{68E2C026-220F-4681-B397-36613691B022}" presName="space" presStyleCnt="0"/>
      <dgm:spPr/>
    </dgm:pt>
    <dgm:pt modelId="{A922E50C-EC67-41D6-ACA6-990B437F2577}" type="pres">
      <dgm:prSet presAssocID="{6176AD56-45EA-4087-8F5D-3EFC20A3D89D}" presName="composite" presStyleCnt="0"/>
      <dgm:spPr/>
    </dgm:pt>
    <dgm:pt modelId="{4977E326-371F-4410-ADE7-84EFA36220A6}" type="pres">
      <dgm:prSet presAssocID="{6176AD56-45EA-4087-8F5D-3EFC20A3D89D}" presName="parTx" presStyleLbl="alignNode1" presStyleIdx="2" presStyleCnt="5" custScaleY="139494">
        <dgm:presLayoutVars>
          <dgm:chMax val="0"/>
          <dgm:chPref val="0"/>
          <dgm:bulletEnabled val="1"/>
        </dgm:presLayoutVars>
      </dgm:prSet>
      <dgm:spPr/>
    </dgm:pt>
    <dgm:pt modelId="{4DB25851-326A-4556-B4B1-FD1384092569}" type="pres">
      <dgm:prSet presAssocID="{6176AD56-45EA-4087-8F5D-3EFC20A3D89D}" presName="desTx" presStyleLbl="alignAccFollowNode1" presStyleIdx="2" presStyleCnt="5" custScaleY="96250">
        <dgm:presLayoutVars>
          <dgm:bulletEnabled val="1"/>
        </dgm:presLayoutVars>
      </dgm:prSet>
      <dgm:spPr/>
    </dgm:pt>
    <dgm:pt modelId="{1D186EF8-C617-437D-8243-1841A722DD6D}" type="pres">
      <dgm:prSet presAssocID="{53E162E5-9513-4A49-9B5B-84070B0E4D2C}" presName="space" presStyleCnt="0"/>
      <dgm:spPr/>
    </dgm:pt>
    <dgm:pt modelId="{BE1506C6-1AFE-48B4-B398-B4FE2B03DCF1}" type="pres">
      <dgm:prSet presAssocID="{3A8D7E52-1CE1-4D1C-BAE1-3B938F27F8C3}" presName="composite" presStyleCnt="0"/>
      <dgm:spPr/>
    </dgm:pt>
    <dgm:pt modelId="{5D08D17C-FAC8-40B0-86FA-5A13D088B828}" type="pres">
      <dgm:prSet presAssocID="{3A8D7E52-1CE1-4D1C-BAE1-3B938F27F8C3}" presName="parTx" presStyleLbl="alignNode1" presStyleIdx="3" presStyleCnt="5" custScaleY="139494">
        <dgm:presLayoutVars>
          <dgm:chMax val="0"/>
          <dgm:chPref val="0"/>
          <dgm:bulletEnabled val="1"/>
        </dgm:presLayoutVars>
      </dgm:prSet>
      <dgm:spPr/>
    </dgm:pt>
    <dgm:pt modelId="{BC606571-6041-4A64-AE26-837B38B8BE34}" type="pres">
      <dgm:prSet presAssocID="{3A8D7E52-1CE1-4D1C-BAE1-3B938F27F8C3}" presName="desTx" presStyleLbl="alignAccFollowNode1" presStyleIdx="3" presStyleCnt="5" custScaleY="96250">
        <dgm:presLayoutVars>
          <dgm:bulletEnabled val="1"/>
        </dgm:presLayoutVars>
      </dgm:prSet>
      <dgm:spPr/>
    </dgm:pt>
    <dgm:pt modelId="{DE5DDC9D-A7FF-4557-8777-B50F624BC6E4}" type="pres">
      <dgm:prSet presAssocID="{B437ABF5-A9DF-4C71-9C7D-76EEC539930B}" presName="space" presStyleCnt="0"/>
      <dgm:spPr/>
    </dgm:pt>
    <dgm:pt modelId="{3218BAAB-305E-4EE5-96BC-C5B1F36C9863}" type="pres">
      <dgm:prSet presAssocID="{E144AC93-D498-432A-99B8-EF29036B59D1}" presName="composite" presStyleCnt="0"/>
      <dgm:spPr/>
    </dgm:pt>
    <dgm:pt modelId="{9663D05C-0BA6-4B59-975E-ABC19FF14F3B}" type="pres">
      <dgm:prSet presAssocID="{E144AC93-D498-432A-99B8-EF29036B59D1}" presName="parTx" presStyleLbl="alignNode1" presStyleIdx="4" presStyleCnt="5" custScaleY="139494">
        <dgm:presLayoutVars>
          <dgm:chMax val="0"/>
          <dgm:chPref val="0"/>
          <dgm:bulletEnabled val="1"/>
        </dgm:presLayoutVars>
      </dgm:prSet>
      <dgm:spPr/>
    </dgm:pt>
    <dgm:pt modelId="{136CF292-71F0-4908-8286-5799BB682F98}" type="pres">
      <dgm:prSet presAssocID="{E144AC93-D498-432A-99B8-EF29036B59D1}" presName="desTx" presStyleLbl="alignAccFollowNode1" presStyleIdx="4" presStyleCnt="5" custScaleY="96250">
        <dgm:presLayoutVars>
          <dgm:bulletEnabled val="1"/>
        </dgm:presLayoutVars>
      </dgm:prSet>
      <dgm:spPr/>
    </dgm:pt>
  </dgm:ptLst>
  <dgm:cxnLst>
    <dgm:cxn modelId="{11166D04-23EE-4570-85B2-732FC81AC0DC}" type="presOf" srcId="{56BFE5DA-6B31-4FF2-A342-3EF8085A54B2}" destId="{6BEC1E49-9A87-4C27-B6D1-E28FD6AE5F0C}" srcOrd="0" destOrd="1" presId="urn:microsoft.com/office/officeart/2005/8/layout/hList1"/>
    <dgm:cxn modelId="{162C3B09-9593-440F-BA0E-9EB803DAEEE1}" type="presOf" srcId="{78B9CB4C-EEDF-43E4-BA6F-9304778311D8}" destId="{BC606571-6041-4A64-AE26-837B38B8BE34}" srcOrd="0" destOrd="1" presId="urn:microsoft.com/office/officeart/2005/8/layout/hList1"/>
    <dgm:cxn modelId="{F5FBCD11-EABB-4733-8149-223E397F5F6C}" type="presOf" srcId="{E6E7DD4D-100D-4D0E-B368-9B69CB475E2B}" destId="{CC4A27F8-435A-47E5-A2AF-E6AEB7D0C1C4}" srcOrd="0" destOrd="0" presId="urn:microsoft.com/office/officeart/2005/8/layout/hList1"/>
    <dgm:cxn modelId="{3B367914-D00B-425E-BAFF-EA3CB0424A5B}" type="presOf" srcId="{5C58C432-209D-4B5B-A6DA-BC9203EA90A2}" destId="{136CF292-71F0-4908-8286-5799BB682F98}" srcOrd="0" destOrd="3" presId="urn:microsoft.com/office/officeart/2005/8/layout/hList1"/>
    <dgm:cxn modelId="{AB51E915-9F63-488E-9FB2-FE70AB7B597E}" srcId="{3A8D7E52-1CE1-4D1C-BAE1-3B938F27F8C3}" destId="{78B9CB4C-EEDF-43E4-BA6F-9304778311D8}" srcOrd="1" destOrd="0" parTransId="{C9EA557F-3C41-43BE-8154-197F2086B024}" sibTransId="{F426D914-4C88-4549-9035-C6CB425E6584}"/>
    <dgm:cxn modelId="{294A2819-1BB3-4EC8-ACE4-C495DB8B173E}" srcId="{E144AC93-D498-432A-99B8-EF29036B59D1}" destId="{C5A96927-8637-478F-A3DB-1DCF9AC980AF}" srcOrd="2" destOrd="0" parTransId="{6B960636-EC91-4A53-8AEE-FCC82ECCBE08}" sibTransId="{42DA274B-4533-41D6-96E8-0745FE85BD30}"/>
    <dgm:cxn modelId="{F8C93B1F-1D93-4AD2-B593-BC90FEECB0C8}" srcId="{DF864976-11B8-49B7-B00C-17940C2FDAD1}" destId="{6176AD56-45EA-4087-8F5D-3EFC20A3D89D}" srcOrd="2" destOrd="0" parTransId="{D8A5E133-FC9F-44CD-8E95-81B0BF9281EB}" sibTransId="{53E162E5-9513-4A49-9B5B-84070B0E4D2C}"/>
    <dgm:cxn modelId="{BF08C72F-C072-4A44-B7DB-A7CFD1657199}" type="presOf" srcId="{03879749-E0B0-4B41-9982-CCD7DF941607}" destId="{BC606571-6041-4A64-AE26-837B38B8BE34}" srcOrd="0" destOrd="4" presId="urn:microsoft.com/office/officeart/2005/8/layout/hList1"/>
    <dgm:cxn modelId="{6ECA9636-38FB-4FC2-B028-8D816D453DF8}" srcId="{DF864976-11B8-49B7-B00C-17940C2FDAD1}" destId="{9D0BF5A9-82FC-4B99-B081-3D68F4CFE34C}" srcOrd="1" destOrd="0" parTransId="{7D690AC8-9B2B-4F3A-A5FF-15595A4F187D}" sibTransId="{68E2C026-220F-4681-B397-36613691B022}"/>
    <dgm:cxn modelId="{2090C83A-F843-4DA4-BCAD-4269EDFC9A5E}" srcId="{37B7D2B1-A60B-434B-A764-6D4C1E6B82FC}" destId="{E6E7DD4D-100D-4D0E-B368-9B69CB475E2B}" srcOrd="0" destOrd="0" parTransId="{245538B6-1A75-4A19-97D0-17C8CA815D00}" sibTransId="{DDC150FC-CEB1-4383-9506-3E95889E2F59}"/>
    <dgm:cxn modelId="{A7DE373B-4EAA-481F-AEE5-C0766735EE23}" type="presOf" srcId="{C9DB12DA-E154-47BC-BCC3-B377B8A31D32}" destId="{BC606571-6041-4A64-AE26-837B38B8BE34}" srcOrd="0" destOrd="3" presId="urn:microsoft.com/office/officeart/2005/8/layout/hList1"/>
    <dgm:cxn modelId="{7D87525D-5A7E-4B1F-9547-427BCACB9C69}" type="presOf" srcId="{EA3A8EBC-78C3-4F17-9360-6556753F8F8F}" destId="{136CF292-71F0-4908-8286-5799BB682F98}" srcOrd="0" destOrd="0" presId="urn:microsoft.com/office/officeart/2005/8/layout/hList1"/>
    <dgm:cxn modelId="{01119E60-406E-417E-88C7-071B30C3A032}" srcId="{DF864976-11B8-49B7-B00C-17940C2FDAD1}" destId="{E144AC93-D498-432A-99B8-EF29036B59D1}" srcOrd="4" destOrd="0" parTransId="{0B6C6412-0703-4BB5-9CD8-6C7A21905E73}" sibTransId="{671597EC-5617-45CF-A6D3-7E21C7F5A4D6}"/>
    <dgm:cxn modelId="{8650F541-9185-46E1-8A31-330990A55047}" srcId="{3A8D7E52-1CE1-4D1C-BAE1-3B938F27F8C3}" destId="{3D8BF489-C181-4A57-8946-40C7DEB53447}" srcOrd="0" destOrd="0" parTransId="{02CB05A0-4214-4EDD-8048-24FF0CFA08A8}" sibTransId="{156C5F58-B87E-43AB-B3B2-182EAC79DB6C}"/>
    <dgm:cxn modelId="{56259A43-89EF-471F-A20C-CAB624307C1A}" srcId="{3A8D7E52-1CE1-4D1C-BAE1-3B938F27F8C3}" destId="{03879749-E0B0-4B41-9982-CCD7DF941607}" srcOrd="4" destOrd="0" parTransId="{337F68CF-D7BA-4341-A83C-DCE9221D5F37}" sibTransId="{08E724A5-1042-4912-AEBB-75E4283E2D8D}"/>
    <dgm:cxn modelId="{C929464F-3780-448F-A2BD-FE0B4674B1C5}" srcId="{9D0BF5A9-82FC-4B99-B081-3D68F4CFE34C}" destId="{E89983B0-7C44-4ED0-8F6A-04D84985946E}" srcOrd="0" destOrd="0" parTransId="{A5496AD3-6BAD-4E76-81AB-93D8AF806050}" sibTransId="{5D13D963-A542-41DD-9891-AE2BCAA16398}"/>
    <dgm:cxn modelId="{203D9B6F-B1EA-47D2-89F7-7E70F4256F9E}" type="presOf" srcId="{618F00B1-1F32-4361-85CA-7229D366C81A}" destId="{CC4A27F8-435A-47E5-A2AF-E6AEB7D0C1C4}" srcOrd="0" destOrd="1" presId="urn:microsoft.com/office/officeart/2005/8/layout/hList1"/>
    <dgm:cxn modelId="{1315CC71-DF02-446B-8AEC-3993FF106BC0}" srcId="{6176AD56-45EA-4087-8F5D-3EFC20A3D89D}" destId="{DA436BB1-2CE0-44F8-92F8-8ED15CEEECB4}" srcOrd="0" destOrd="0" parTransId="{ADCCBD21-F0A9-416C-8370-67E8D0A05C5E}" sibTransId="{CA5F2AC9-B2C8-4CC5-9FD9-088E55A9DF1B}"/>
    <dgm:cxn modelId="{53F3C25A-0015-48CF-A91C-DF3AF09E01A5}" type="presOf" srcId="{963E6206-C244-4E95-933F-339381917AAB}" destId="{4DB25851-326A-4556-B4B1-FD1384092569}" srcOrd="0" destOrd="1" presId="urn:microsoft.com/office/officeart/2005/8/layout/hList1"/>
    <dgm:cxn modelId="{0B88C67B-2AF2-4352-B70C-6B09F6AE1079}" type="presOf" srcId="{4D3CFF78-A0C3-4528-9272-4FC4AA8C73C4}" destId="{136CF292-71F0-4908-8286-5799BB682F98}" srcOrd="0" destOrd="1" presId="urn:microsoft.com/office/officeart/2005/8/layout/hList1"/>
    <dgm:cxn modelId="{7847AE81-DDA0-4C8A-8C0D-A7FA3CA3D296}" type="presOf" srcId="{E144AC93-D498-432A-99B8-EF29036B59D1}" destId="{9663D05C-0BA6-4B59-975E-ABC19FF14F3B}" srcOrd="0" destOrd="0" presId="urn:microsoft.com/office/officeart/2005/8/layout/hList1"/>
    <dgm:cxn modelId="{D1DE4183-B8BC-4A90-9439-F49C515B211A}" srcId="{DF864976-11B8-49B7-B00C-17940C2FDAD1}" destId="{3A8D7E52-1CE1-4D1C-BAE1-3B938F27F8C3}" srcOrd="3" destOrd="0" parTransId="{36397FC3-05BB-48C8-BF00-44B20A181D0B}" sibTransId="{B437ABF5-A9DF-4C71-9C7D-76EEC539930B}"/>
    <dgm:cxn modelId="{09D4388A-2B19-463D-BE17-A7168162D6D0}" srcId="{9D0BF5A9-82FC-4B99-B081-3D68F4CFE34C}" destId="{56BFE5DA-6B31-4FF2-A342-3EF8085A54B2}" srcOrd="1" destOrd="0" parTransId="{A25D15BB-F5A7-4882-B9E1-33A9EFCB5299}" sibTransId="{6C680A58-EFA6-43A9-B67A-5A62AFBD5166}"/>
    <dgm:cxn modelId="{21DCC78A-8FA3-4614-A8F0-A84413EAD89E}" srcId="{E144AC93-D498-432A-99B8-EF29036B59D1}" destId="{EA3A8EBC-78C3-4F17-9360-6556753F8F8F}" srcOrd="0" destOrd="0" parTransId="{4C86F25B-94E8-4B6E-A402-4B26F45FB41D}" sibTransId="{46247E2F-27DC-4DEC-A671-5BF97E1FAFFA}"/>
    <dgm:cxn modelId="{FB21D88B-B1A1-43E0-9FE6-4F6C1094A577}" type="presOf" srcId="{8EE45726-8C35-4A80-8542-CDC63C06B61E}" destId="{136CF292-71F0-4908-8286-5799BB682F98}" srcOrd="0" destOrd="4" presId="urn:microsoft.com/office/officeart/2005/8/layout/hList1"/>
    <dgm:cxn modelId="{6BFB1D8D-E0B2-4FE2-BD6B-8B6F70BC696B}" srcId="{DF864976-11B8-49B7-B00C-17940C2FDAD1}" destId="{37B7D2B1-A60B-434B-A764-6D4C1E6B82FC}" srcOrd="0" destOrd="0" parTransId="{CBF31E8C-FEC2-462D-ACC5-C6214DBB9B95}" sibTransId="{BC98C2DF-FA05-4EC2-AF07-06364F8518FC}"/>
    <dgm:cxn modelId="{D4C4168E-880B-4041-9B5F-64A8A8E2FB65}" srcId="{E144AC93-D498-432A-99B8-EF29036B59D1}" destId="{4D3CFF78-A0C3-4528-9272-4FC4AA8C73C4}" srcOrd="1" destOrd="0" parTransId="{A6EF2BB8-E9D3-43A5-B35B-8FE56029BD4F}" sibTransId="{A44CB8F2-F122-4736-9C69-525998C47CB5}"/>
    <dgm:cxn modelId="{1539DB8E-0955-4797-B312-B2F5C7A8F06A}" srcId="{3A8D7E52-1CE1-4D1C-BAE1-3B938F27F8C3}" destId="{C9DB12DA-E154-47BC-BCC3-B377B8A31D32}" srcOrd="3" destOrd="0" parTransId="{EDA536C0-FF9C-43EA-ABEF-CACD6B0893C9}" sibTransId="{721AFF84-E0F1-4BB3-81C1-8C5873973286}"/>
    <dgm:cxn modelId="{E339AE94-04FB-4A69-88EA-C3ECC3F82CB3}" srcId="{37B7D2B1-A60B-434B-A764-6D4C1E6B82FC}" destId="{618F00B1-1F32-4361-85CA-7229D366C81A}" srcOrd="1" destOrd="0" parTransId="{6DAD65EB-A476-4BD9-ACC2-18B4843CE8F3}" sibTransId="{9DA2AC94-BC72-47C1-948E-13B72584BA5C}"/>
    <dgm:cxn modelId="{4887AFA9-8430-4FED-AE35-E9A23102F1D5}" type="presOf" srcId="{9D0BF5A9-82FC-4B99-B081-3D68F4CFE34C}" destId="{149077D1-6307-43AC-89B2-593CDF06C4F5}" srcOrd="0" destOrd="0" presId="urn:microsoft.com/office/officeart/2005/8/layout/hList1"/>
    <dgm:cxn modelId="{AFA9E9AD-2E5B-4128-B065-5FD32F3E0233}" srcId="{37B7D2B1-A60B-434B-A764-6D4C1E6B82FC}" destId="{B698AE10-C8EC-4A21-95A0-3E36759230A8}" srcOrd="2" destOrd="0" parTransId="{25819A17-081D-4F76-81D9-5D60E04DCCE9}" sibTransId="{AF676847-208A-4541-A043-E4AC534CC859}"/>
    <dgm:cxn modelId="{9AFA52AF-A456-4B06-8B80-246C49A351C8}" srcId="{6176AD56-45EA-4087-8F5D-3EFC20A3D89D}" destId="{963E6206-C244-4E95-933F-339381917AAB}" srcOrd="1" destOrd="0" parTransId="{485DF674-2CC6-4B57-AACC-5BEE660243E0}" sibTransId="{53DA0D48-BEF1-4EF5-B5C8-0B6030179EF1}"/>
    <dgm:cxn modelId="{F7F12FB1-D4C3-4B15-A81F-505755C8C086}" type="presOf" srcId="{DF864976-11B8-49B7-B00C-17940C2FDAD1}" destId="{41E178ED-4351-4F11-B288-7F392CF43E8F}" srcOrd="0" destOrd="0" presId="urn:microsoft.com/office/officeart/2005/8/layout/hList1"/>
    <dgm:cxn modelId="{98C1ECB3-D3D5-40E2-9329-6AE59D80B1A5}" type="presOf" srcId="{B698AE10-C8EC-4A21-95A0-3E36759230A8}" destId="{CC4A27F8-435A-47E5-A2AF-E6AEB7D0C1C4}" srcOrd="0" destOrd="2" presId="urn:microsoft.com/office/officeart/2005/8/layout/hList1"/>
    <dgm:cxn modelId="{B635A4B7-097E-4246-9E4D-9285CA615194}" type="presOf" srcId="{37B7D2B1-A60B-434B-A764-6D4C1E6B82FC}" destId="{CFBD19C8-ACD5-4C7C-AD19-C4EDB4CD2519}" srcOrd="0" destOrd="0" presId="urn:microsoft.com/office/officeart/2005/8/layout/hList1"/>
    <dgm:cxn modelId="{736005C6-C794-46B9-A9E6-6BA462BD77AC}" srcId="{E144AC93-D498-432A-99B8-EF29036B59D1}" destId="{8EE45726-8C35-4A80-8542-CDC63C06B61E}" srcOrd="4" destOrd="0" parTransId="{CC9F4E04-A07D-44C2-9286-9C9EF499E94B}" sibTransId="{0B8F8F44-45F5-42B1-8279-563012E3833D}"/>
    <dgm:cxn modelId="{09A1FBCE-AA48-4C50-B607-E5C7A2C78618}" type="presOf" srcId="{C5A96927-8637-478F-A3DB-1DCF9AC980AF}" destId="{136CF292-71F0-4908-8286-5799BB682F98}" srcOrd="0" destOrd="2" presId="urn:microsoft.com/office/officeart/2005/8/layout/hList1"/>
    <dgm:cxn modelId="{C4D9BFD5-78BB-423F-8C89-57411CDF4EDD}" type="presOf" srcId="{3B9F492B-64A0-4BFA-B284-95B7C984451E}" destId="{BC606571-6041-4A64-AE26-837B38B8BE34}" srcOrd="0" destOrd="2" presId="urn:microsoft.com/office/officeart/2005/8/layout/hList1"/>
    <dgm:cxn modelId="{528FB1D8-6584-4097-8B68-E67FAA0C4723}" srcId="{3A8D7E52-1CE1-4D1C-BAE1-3B938F27F8C3}" destId="{3B9F492B-64A0-4BFA-B284-95B7C984451E}" srcOrd="2" destOrd="0" parTransId="{CBF6CD7E-E14B-48EC-83FF-DB55B2B693FD}" sibTransId="{03B73AC6-78CC-495F-9CB4-859746F366BB}"/>
    <dgm:cxn modelId="{E18409EC-4E1D-4677-AAF0-64800E78FC2D}" type="presOf" srcId="{DA436BB1-2CE0-44F8-92F8-8ED15CEEECB4}" destId="{4DB25851-326A-4556-B4B1-FD1384092569}" srcOrd="0" destOrd="0" presId="urn:microsoft.com/office/officeart/2005/8/layout/hList1"/>
    <dgm:cxn modelId="{39C7A3EE-D9B3-4C93-B217-BC36203EEE93}" type="presOf" srcId="{E89983B0-7C44-4ED0-8F6A-04D84985946E}" destId="{6BEC1E49-9A87-4C27-B6D1-E28FD6AE5F0C}" srcOrd="0" destOrd="0" presId="urn:microsoft.com/office/officeart/2005/8/layout/hList1"/>
    <dgm:cxn modelId="{817660F0-F6D2-4099-96C3-1FC74D698B6C}" type="presOf" srcId="{3A8D7E52-1CE1-4D1C-BAE1-3B938F27F8C3}" destId="{5D08D17C-FAC8-40B0-86FA-5A13D088B828}" srcOrd="0" destOrd="0" presId="urn:microsoft.com/office/officeart/2005/8/layout/hList1"/>
    <dgm:cxn modelId="{BC1AC7F6-FD77-4BA6-99C2-09D482FBC11B}" type="presOf" srcId="{6176AD56-45EA-4087-8F5D-3EFC20A3D89D}" destId="{4977E326-371F-4410-ADE7-84EFA36220A6}" srcOrd="0" destOrd="0" presId="urn:microsoft.com/office/officeart/2005/8/layout/hList1"/>
    <dgm:cxn modelId="{8B73E4F6-DB9A-472E-9B47-274E2E2E8EDB}" srcId="{E144AC93-D498-432A-99B8-EF29036B59D1}" destId="{5C58C432-209D-4B5B-A6DA-BC9203EA90A2}" srcOrd="3" destOrd="0" parTransId="{88654386-EF21-422E-9AC2-E024C5910887}" sibTransId="{1C6D8B06-79EC-44FB-A062-A66F1141B77E}"/>
    <dgm:cxn modelId="{65F6F5FF-0F1C-4D8E-8059-57E669D239A7}" type="presOf" srcId="{3D8BF489-C181-4A57-8946-40C7DEB53447}" destId="{BC606571-6041-4A64-AE26-837B38B8BE34}" srcOrd="0" destOrd="0" presId="urn:microsoft.com/office/officeart/2005/8/layout/hList1"/>
    <dgm:cxn modelId="{2E52FE58-9B90-4975-903D-DC639D104C34}" type="presParOf" srcId="{41E178ED-4351-4F11-B288-7F392CF43E8F}" destId="{1C0AD71C-E738-4E10-9854-4C792B044F4A}" srcOrd="0" destOrd="0" presId="urn:microsoft.com/office/officeart/2005/8/layout/hList1"/>
    <dgm:cxn modelId="{71AD1135-34A9-4B78-87E1-0987C01FD81A}" type="presParOf" srcId="{1C0AD71C-E738-4E10-9854-4C792B044F4A}" destId="{CFBD19C8-ACD5-4C7C-AD19-C4EDB4CD2519}" srcOrd="0" destOrd="0" presId="urn:microsoft.com/office/officeart/2005/8/layout/hList1"/>
    <dgm:cxn modelId="{D508E49A-3129-4D7B-9F6E-062BB7C5BE08}" type="presParOf" srcId="{1C0AD71C-E738-4E10-9854-4C792B044F4A}" destId="{CC4A27F8-435A-47E5-A2AF-E6AEB7D0C1C4}" srcOrd="1" destOrd="0" presId="urn:microsoft.com/office/officeart/2005/8/layout/hList1"/>
    <dgm:cxn modelId="{DE549FC3-7D8C-461D-B928-6E9C64650D11}" type="presParOf" srcId="{41E178ED-4351-4F11-B288-7F392CF43E8F}" destId="{F677D563-3088-4F37-A190-B0A73E5E2339}" srcOrd="1" destOrd="0" presId="urn:microsoft.com/office/officeart/2005/8/layout/hList1"/>
    <dgm:cxn modelId="{7FF6413E-D0AF-4243-AF51-A4DC4E7D9A9C}" type="presParOf" srcId="{41E178ED-4351-4F11-B288-7F392CF43E8F}" destId="{B97D773D-70B1-4CF5-BEBB-E6A33B2426BD}" srcOrd="2" destOrd="0" presId="urn:microsoft.com/office/officeart/2005/8/layout/hList1"/>
    <dgm:cxn modelId="{A97D32F6-9BCD-48F6-96E4-28A8C31CDF51}" type="presParOf" srcId="{B97D773D-70B1-4CF5-BEBB-E6A33B2426BD}" destId="{149077D1-6307-43AC-89B2-593CDF06C4F5}" srcOrd="0" destOrd="0" presId="urn:microsoft.com/office/officeart/2005/8/layout/hList1"/>
    <dgm:cxn modelId="{50E0393C-2F2B-4957-856D-AD565D64D3A4}" type="presParOf" srcId="{B97D773D-70B1-4CF5-BEBB-E6A33B2426BD}" destId="{6BEC1E49-9A87-4C27-B6D1-E28FD6AE5F0C}" srcOrd="1" destOrd="0" presId="urn:microsoft.com/office/officeart/2005/8/layout/hList1"/>
    <dgm:cxn modelId="{DB678EF0-80AF-4F7E-99F3-5D1DD3176FEF}" type="presParOf" srcId="{41E178ED-4351-4F11-B288-7F392CF43E8F}" destId="{31E1FAE3-21F1-4623-9B7B-DB35426B39F3}" srcOrd="3" destOrd="0" presId="urn:microsoft.com/office/officeart/2005/8/layout/hList1"/>
    <dgm:cxn modelId="{890BA891-D098-4102-B17A-DDE9DC9BBF50}" type="presParOf" srcId="{41E178ED-4351-4F11-B288-7F392CF43E8F}" destId="{A922E50C-EC67-41D6-ACA6-990B437F2577}" srcOrd="4" destOrd="0" presId="urn:microsoft.com/office/officeart/2005/8/layout/hList1"/>
    <dgm:cxn modelId="{CEBC74D5-2AC3-42AC-932F-94A0831530AC}" type="presParOf" srcId="{A922E50C-EC67-41D6-ACA6-990B437F2577}" destId="{4977E326-371F-4410-ADE7-84EFA36220A6}" srcOrd="0" destOrd="0" presId="urn:microsoft.com/office/officeart/2005/8/layout/hList1"/>
    <dgm:cxn modelId="{D9546791-AB5E-449F-8117-27D126A5CECC}" type="presParOf" srcId="{A922E50C-EC67-41D6-ACA6-990B437F2577}" destId="{4DB25851-326A-4556-B4B1-FD1384092569}" srcOrd="1" destOrd="0" presId="urn:microsoft.com/office/officeart/2005/8/layout/hList1"/>
    <dgm:cxn modelId="{02AE3314-B8A0-4B32-A7F0-A6F420899FFD}" type="presParOf" srcId="{41E178ED-4351-4F11-B288-7F392CF43E8F}" destId="{1D186EF8-C617-437D-8243-1841A722DD6D}" srcOrd="5" destOrd="0" presId="urn:microsoft.com/office/officeart/2005/8/layout/hList1"/>
    <dgm:cxn modelId="{CA0E814D-E2A0-4950-88DB-0BB95DA6A858}" type="presParOf" srcId="{41E178ED-4351-4F11-B288-7F392CF43E8F}" destId="{BE1506C6-1AFE-48B4-B398-B4FE2B03DCF1}" srcOrd="6" destOrd="0" presId="urn:microsoft.com/office/officeart/2005/8/layout/hList1"/>
    <dgm:cxn modelId="{89A6D4D7-EC72-48F8-9533-8DB81E554088}" type="presParOf" srcId="{BE1506C6-1AFE-48B4-B398-B4FE2B03DCF1}" destId="{5D08D17C-FAC8-40B0-86FA-5A13D088B828}" srcOrd="0" destOrd="0" presId="urn:microsoft.com/office/officeart/2005/8/layout/hList1"/>
    <dgm:cxn modelId="{84C515EF-4818-47F3-A37E-1B73B9A2DE53}" type="presParOf" srcId="{BE1506C6-1AFE-48B4-B398-B4FE2B03DCF1}" destId="{BC606571-6041-4A64-AE26-837B38B8BE34}" srcOrd="1" destOrd="0" presId="urn:microsoft.com/office/officeart/2005/8/layout/hList1"/>
    <dgm:cxn modelId="{3681419C-B409-4E33-BD9D-373914ABF909}" type="presParOf" srcId="{41E178ED-4351-4F11-B288-7F392CF43E8F}" destId="{DE5DDC9D-A7FF-4557-8777-B50F624BC6E4}" srcOrd="7" destOrd="0" presId="urn:microsoft.com/office/officeart/2005/8/layout/hList1"/>
    <dgm:cxn modelId="{A02ED71E-E9CF-4CC4-A194-42B71FCD81CE}" type="presParOf" srcId="{41E178ED-4351-4F11-B288-7F392CF43E8F}" destId="{3218BAAB-305E-4EE5-96BC-C5B1F36C9863}" srcOrd="8" destOrd="0" presId="urn:microsoft.com/office/officeart/2005/8/layout/hList1"/>
    <dgm:cxn modelId="{E37D1E7D-864B-4F52-8C73-51A8BA343343}" type="presParOf" srcId="{3218BAAB-305E-4EE5-96BC-C5B1F36C9863}" destId="{9663D05C-0BA6-4B59-975E-ABC19FF14F3B}" srcOrd="0" destOrd="0" presId="urn:microsoft.com/office/officeart/2005/8/layout/hList1"/>
    <dgm:cxn modelId="{284E83A9-2500-4DE3-B793-E64F53493F46}" type="presParOf" srcId="{3218BAAB-305E-4EE5-96BC-C5B1F36C9863}" destId="{136CF292-71F0-4908-8286-5799BB682F98}"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7BCDBC-34B8-4B9E-8831-9D348F794C0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F864781-A9A3-4159-AD6A-2319EAC42623}">
      <dgm:prSet phldrT="[Text]"/>
      <dgm:spPr>
        <a:solidFill>
          <a:schemeClr val="accent3"/>
        </a:solidFill>
      </dgm:spPr>
      <dgm:t>
        <a:bodyPr/>
        <a:lstStyle/>
        <a:p>
          <a:r>
            <a:rPr lang="en-US"/>
            <a:t>Accounting Practices &amp; Tax Policies</a:t>
          </a:r>
        </a:p>
      </dgm:t>
    </dgm:pt>
    <dgm:pt modelId="{487C8DC4-7DD8-4ED5-BC33-E830C4A92B9B}" type="parTrans" cxnId="{1DFC31FE-314A-44A9-B2EB-EC93FF22A430}">
      <dgm:prSet/>
      <dgm:spPr/>
      <dgm:t>
        <a:bodyPr/>
        <a:lstStyle/>
        <a:p>
          <a:endParaRPr lang="en-US"/>
        </a:p>
      </dgm:t>
    </dgm:pt>
    <dgm:pt modelId="{E7B0B5A4-A81C-4EAC-A15D-FEABC4BEF955}" type="sibTrans" cxnId="{1DFC31FE-314A-44A9-B2EB-EC93FF22A430}">
      <dgm:prSet/>
      <dgm:spPr/>
      <dgm:t>
        <a:bodyPr/>
        <a:lstStyle/>
        <a:p>
          <a:endParaRPr lang="en-US"/>
        </a:p>
      </dgm:t>
    </dgm:pt>
    <dgm:pt modelId="{9ED046C5-BB66-4151-A2E7-6A297096089E}">
      <dgm:prSet phldrT="[Text]"/>
      <dgm:spPr>
        <a:solidFill>
          <a:schemeClr val="accent3"/>
        </a:solidFill>
      </dgm:spPr>
      <dgm:t>
        <a:bodyPr/>
        <a:lstStyle/>
        <a:p>
          <a:r>
            <a:rPr lang="en-US"/>
            <a:t>Payroll and HR</a:t>
          </a:r>
        </a:p>
      </dgm:t>
    </dgm:pt>
    <dgm:pt modelId="{E0C68319-7A96-4DC4-A738-51A78D78C7FD}" type="parTrans" cxnId="{72C6447B-C13E-4FA5-A05B-2846780D9E5B}">
      <dgm:prSet/>
      <dgm:spPr/>
      <dgm:t>
        <a:bodyPr/>
        <a:lstStyle/>
        <a:p>
          <a:endParaRPr lang="en-US"/>
        </a:p>
      </dgm:t>
    </dgm:pt>
    <dgm:pt modelId="{695675D0-B749-4AE5-AE1B-21D99317CD7C}" type="sibTrans" cxnId="{72C6447B-C13E-4FA5-A05B-2846780D9E5B}">
      <dgm:prSet/>
      <dgm:spPr/>
      <dgm:t>
        <a:bodyPr/>
        <a:lstStyle/>
        <a:p>
          <a:endParaRPr lang="en-US"/>
        </a:p>
      </dgm:t>
    </dgm:pt>
    <dgm:pt modelId="{D211D76B-B479-4DBA-B55A-2C48F176C5BD}">
      <dgm:prSet phldrT="[Text]"/>
      <dgm:spPr>
        <a:solidFill>
          <a:schemeClr val="accent3"/>
        </a:solidFill>
      </dgm:spPr>
      <dgm:t>
        <a:bodyPr/>
        <a:lstStyle/>
        <a:p>
          <a:r>
            <a:rPr lang="en-US"/>
            <a:t>Overhead and Development</a:t>
          </a:r>
        </a:p>
      </dgm:t>
    </dgm:pt>
    <dgm:pt modelId="{D41721C4-CCB8-4ECF-A46E-4788AFB87115}" type="parTrans" cxnId="{5304A128-21D4-4242-844F-585771F1C13F}">
      <dgm:prSet/>
      <dgm:spPr/>
      <dgm:t>
        <a:bodyPr/>
        <a:lstStyle/>
        <a:p>
          <a:endParaRPr lang="en-US"/>
        </a:p>
      </dgm:t>
    </dgm:pt>
    <dgm:pt modelId="{40A826DC-0AC7-4590-8AED-B26ABEA947DD}" type="sibTrans" cxnId="{5304A128-21D4-4242-844F-585771F1C13F}">
      <dgm:prSet/>
      <dgm:spPr/>
      <dgm:t>
        <a:bodyPr/>
        <a:lstStyle/>
        <a:p>
          <a:endParaRPr lang="en-US"/>
        </a:p>
      </dgm:t>
    </dgm:pt>
    <dgm:pt modelId="{0B287A46-41DE-400E-9D7C-107D5724E504}">
      <dgm:prSet phldrT="[Text]"/>
      <dgm:spPr>
        <a:solidFill>
          <a:schemeClr val="accent3"/>
        </a:solidFill>
      </dgm:spPr>
      <dgm:t>
        <a:bodyPr/>
        <a:lstStyle/>
        <a:p>
          <a:r>
            <a:rPr lang="en-US"/>
            <a:t>Board of Directors</a:t>
          </a:r>
        </a:p>
      </dgm:t>
    </dgm:pt>
    <dgm:pt modelId="{1BA6754B-F944-4ADC-AE91-5F04B660538F}" type="parTrans" cxnId="{58C29497-5D97-42AC-B65D-EEB3CCE37E9C}">
      <dgm:prSet/>
      <dgm:spPr/>
      <dgm:t>
        <a:bodyPr/>
        <a:lstStyle/>
        <a:p>
          <a:endParaRPr lang="en-US"/>
        </a:p>
      </dgm:t>
    </dgm:pt>
    <dgm:pt modelId="{3EC9FECD-CFF4-4458-846F-ECCEAA0EA943}" type="sibTrans" cxnId="{58C29497-5D97-42AC-B65D-EEB3CCE37E9C}">
      <dgm:prSet/>
      <dgm:spPr/>
      <dgm:t>
        <a:bodyPr/>
        <a:lstStyle/>
        <a:p>
          <a:endParaRPr lang="en-US"/>
        </a:p>
      </dgm:t>
    </dgm:pt>
    <dgm:pt modelId="{8BEC77F9-CCD2-49DC-A3C6-FD67D10E05FC}">
      <dgm:prSet phldrT="[Text]"/>
      <dgm:spPr>
        <a:solidFill>
          <a:schemeClr val="accent3"/>
        </a:solidFill>
      </dgm:spPr>
      <dgm:t>
        <a:bodyPr/>
        <a:lstStyle/>
        <a:p>
          <a:r>
            <a:rPr lang="en-US"/>
            <a:t>Programs and Services</a:t>
          </a:r>
        </a:p>
      </dgm:t>
    </dgm:pt>
    <dgm:pt modelId="{DB69E1AA-D85A-4956-8112-64262526200A}" type="parTrans" cxnId="{85640D6D-59D0-47EA-8CF4-BFB34EBB2130}">
      <dgm:prSet/>
      <dgm:spPr/>
      <dgm:t>
        <a:bodyPr/>
        <a:lstStyle/>
        <a:p>
          <a:endParaRPr lang="en-US"/>
        </a:p>
      </dgm:t>
    </dgm:pt>
    <dgm:pt modelId="{48C24E68-7F0E-45B5-B164-D3756A74625F}" type="sibTrans" cxnId="{85640D6D-59D0-47EA-8CF4-BFB34EBB2130}">
      <dgm:prSet/>
      <dgm:spPr/>
      <dgm:t>
        <a:bodyPr/>
        <a:lstStyle/>
        <a:p>
          <a:endParaRPr lang="en-US"/>
        </a:p>
      </dgm:t>
    </dgm:pt>
    <dgm:pt modelId="{636C650F-BF2E-476D-9986-9D6E6D8E510C}">
      <dgm:prSet phldrT="[Text]"/>
      <dgm:spPr>
        <a:solidFill>
          <a:schemeClr val="accent3"/>
        </a:solidFill>
      </dgm:spPr>
      <dgm:t>
        <a:bodyPr/>
        <a:lstStyle/>
        <a:p>
          <a:r>
            <a:rPr lang="en-US"/>
            <a:t>Partnerships and Collaborators</a:t>
          </a:r>
        </a:p>
      </dgm:t>
    </dgm:pt>
    <dgm:pt modelId="{13739D7B-7084-467A-8E15-5EFD97DB14E9}" type="parTrans" cxnId="{F9AC5570-DD86-4F2D-9AB2-37616D98CFE7}">
      <dgm:prSet/>
      <dgm:spPr/>
      <dgm:t>
        <a:bodyPr/>
        <a:lstStyle/>
        <a:p>
          <a:endParaRPr lang="en-US"/>
        </a:p>
      </dgm:t>
    </dgm:pt>
    <dgm:pt modelId="{FED925AC-BE38-40BE-BAC5-4948234F8085}" type="sibTrans" cxnId="{F9AC5570-DD86-4F2D-9AB2-37616D98CFE7}">
      <dgm:prSet/>
      <dgm:spPr/>
      <dgm:t>
        <a:bodyPr/>
        <a:lstStyle/>
        <a:p>
          <a:endParaRPr lang="en-US"/>
        </a:p>
      </dgm:t>
    </dgm:pt>
    <dgm:pt modelId="{CDBA085E-806E-404C-AE88-48A1C658C6BB}">
      <dgm:prSet phldrT="[Text]"/>
      <dgm:spPr>
        <a:solidFill>
          <a:schemeClr val="accent3"/>
        </a:solidFill>
      </dgm:spPr>
      <dgm:t>
        <a:bodyPr/>
        <a:lstStyle/>
        <a:p>
          <a:r>
            <a:rPr lang="en-US"/>
            <a:t>Professional Services</a:t>
          </a:r>
        </a:p>
      </dgm:t>
    </dgm:pt>
    <dgm:pt modelId="{3D312F99-78F5-4516-9830-60555F38C16F}" type="parTrans" cxnId="{D1C2BB0B-4D61-4AD3-9729-6945F0CB17A5}">
      <dgm:prSet/>
      <dgm:spPr/>
      <dgm:t>
        <a:bodyPr/>
        <a:lstStyle/>
        <a:p>
          <a:endParaRPr lang="en-US"/>
        </a:p>
      </dgm:t>
    </dgm:pt>
    <dgm:pt modelId="{EE650F58-1DD5-42DA-BC5F-23FCBFD31ED9}" type="sibTrans" cxnId="{D1C2BB0B-4D61-4AD3-9729-6945F0CB17A5}">
      <dgm:prSet/>
      <dgm:spPr/>
      <dgm:t>
        <a:bodyPr/>
        <a:lstStyle/>
        <a:p>
          <a:endParaRPr lang="en-US"/>
        </a:p>
      </dgm:t>
    </dgm:pt>
    <dgm:pt modelId="{7A894C57-9239-411F-ACC7-ECDBCD41DD23}">
      <dgm:prSet phldrT="[Text]"/>
      <dgm:spPr>
        <a:solidFill>
          <a:schemeClr val="accent3"/>
        </a:solidFill>
      </dgm:spPr>
      <dgm:t>
        <a:bodyPr/>
        <a:lstStyle/>
        <a:p>
          <a:r>
            <a:rPr lang="en-US"/>
            <a:t>Organizational Chart</a:t>
          </a:r>
        </a:p>
      </dgm:t>
    </dgm:pt>
    <dgm:pt modelId="{45EE217A-E457-48A9-9F4D-517CFE69F76F}" type="parTrans" cxnId="{2A7DCB1D-900A-4668-9063-AF4F89123A33}">
      <dgm:prSet/>
      <dgm:spPr/>
      <dgm:t>
        <a:bodyPr/>
        <a:lstStyle/>
        <a:p>
          <a:endParaRPr lang="en-US"/>
        </a:p>
      </dgm:t>
    </dgm:pt>
    <dgm:pt modelId="{113AC9C1-2AFF-4711-AF02-05AB20AA1C30}" type="sibTrans" cxnId="{2A7DCB1D-900A-4668-9063-AF4F89123A33}">
      <dgm:prSet/>
      <dgm:spPr/>
      <dgm:t>
        <a:bodyPr/>
        <a:lstStyle/>
        <a:p>
          <a:endParaRPr lang="en-US"/>
        </a:p>
      </dgm:t>
    </dgm:pt>
    <dgm:pt modelId="{161A5D59-6A61-45D7-BB0E-B3511A1EB086}">
      <dgm:prSet phldrT="[Text]"/>
      <dgm:spPr>
        <a:solidFill>
          <a:schemeClr val="accent3"/>
        </a:solidFill>
      </dgm:spPr>
      <dgm:t>
        <a:bodyPr/>
        <a:lstStyle/>
        <a:p>
          <a:r>
            <a:rPr lang="en-US"/>
            <a:t>Operational Systems, Audits, Technology</a:t>
          </a:r>
        </a:p>
      </dgm:t>
    </dgm:pt>
    <dgm:pt modelId="{4DBADADF-9EBB-43F7-A7B3-16089990C56B}" type="parTrans" cxnId="{CAF44BF3-F580-4830-8F80-A857CF0A587B}">
      <dgm:prSet/>
      <dgm:spPr/>
      <dgm:t>
        <a:bodyPr/>
        <a:lstStyle/>
        <a:p>
          <a:endParaRPr lang="en-US"/>
        </a:p>
      </dgm:t>
    </dgm:pt>
    <dgm:pt modelId="{EF2DE500-B4D6-4CAE-B4E9-10455D842FB9}" type="sibTrans" cxnId="{CAF44BF3-F580-4830-8F80-A857CF0A587B}">
      <dgm:prSet/>
      <dgm:spPr/>
      <dgm:t>
        <a:bodyPr/>
        <a:lstStyle/>
        <a:p>
          <a:endParaRPr lang="en-US"/>
        </a:p>
      </dgm:t>
    </dgm:pt>
    <dgm:pt modelId="{F0F81F76-79B0-4F11-BCF7-A612BF1B30DF}">
      <dgm:prSet phldrT="[Text]"/>
      <dgm:spPr>
        <a:solidFill>
          <a:schemeClr val="accent3"/>
        </a:solidFill>
      </dgm:spPr>
      <dgm:t>
        <a:bodyPr/>
        <a:lstStyle/>
        <a:p>
          <a:r>
            <a:rPr lang="en-US"/>
            <a:t>Marketing and communications</a:t>
          </a:r>
        </a:p>
      </dgm:t>
    </dgm:pt>
    <dgm:pt modelId="{AA41924A-3D06-464D-9680-D5F7712FF9F4}" type="parTrans" cxnId="{76C9BD81-A309-4AFC-A576-09EE18B6338B}">
      <dgm:prSet/>
      <dgm:spPr/>
      <dgm:t>
        <a:bodyPr/>
        <a:lstStyle/>
        <a:p>
          <a:endParaRPr lang="en-US"/>
        </a:p>
      </dgm:t>
    </dgm:pt>
    <dgm:pt modelId="{19D1DEC0-299B-4D0D-B847-44A8B948399E}" type="sibTrans" cxnId="{76C9BD81-A309-4AFC-A576-09EE18B6338B}">
      <dgm:prSet/>
      <dgm:spPr/>
      <dgm:t>
        <a:bodyPr/>
        <a:lstStyle/>
        <a:p>
          <a:endParaRPr lang="en-US"/>
        </a:p>
      </dgm:t>
    </dgm:pt>
    <dgm:pt modelId="{2161F6A4-2F99-4194-80D0-5D0CE26D93FD}">
      <dgm:prSet phldrT="[Text]"/>
      <dgm:spPr>
        <a:solidFill>
          <a:schemeClr val="accent3"/>
        </a:solidFill>
      </dgm:spPr>
      <dgm:t>
        <a:bodyPr/>
        <a:lstStyle/>
        <a:p>
          <a:r>
            <a:rPr lang="en-US"/>
            <a:t>Strategic planning and growth management</a:t>
          </a:r>
        </a:p>
      </dgm:t>
    </dgm:pt>
    <dgm:pt modelId="{F720EEFF-3565-4343-AFEC-9520F519A8F8}" type="parTrans" cxnId="{31A491B7-488E-4E40-9276-A323C1D43F6A}">
      <dgm:prSet/>
      <dgm:spPr/>
      <dgm:t>
        <a:bodyPr/>
        <a:lstStyle/>
        <a:p>
          <a:endParaRPr lang="en-US"/>
        </a:p>
      </dgm:t>
    </dgm:pt>
    <dgm:pt modelId="{FC08B86A-FAE1-40F7-B99E-92A6842E4D37}" type="sibTrans" cxnId="{31A491B7-488E-4E40-9276-A323C1D43F6A}">
      <dgm:prSet/>
      <dgm:spPr/>
      <dgm:t>
        <a:bodyPr/>
        <a:lstStyle/>
        <a:p>
          <a:endParaRPr lang="en-US"/>
        </a:p>
      </dgm:t>
    </dgm:pt>
    <dgm:pt modelId="{60C354FB-4C68-4F8D-9CCA-0FEC5067AF90}">
      <dgm:prSet phldrT="[Text]"/>
      <dgm:spPr>
        <a:solidFill>
          <a:schemeClr val="accent3"/>
        </a:solidFill>
      </dgm:spPr>
      <dgm:t>
        <a:bodyPr/>
        <a:lstStyle/>
        <a:p>
          <a:r>
            <a:rPr lang="en-US"/>
            <a:t>Funders, donors, clients, partners</a:t>
          </a:r>
        </a:p>
      </dgm:t>
    </dgm:pt>
    <dgm:pt modelId="{CC3D8095-2066-4AB0-B5DD-17AB658C9461}" type="parTrans" cxnId="{C46E6FF6-B4E5-4D77-98EC-3771F888543C}">
      <dgm:prSet/>
      <dgm:spPr/>
      <dgm:t>
        <a:bodyPr/>
        <a:lstStyle/>
        <a:p>
          <a:endParaRPr lang="en-US"/>
        </a:p>
      </dgm:t>
    </dgm:pt>
    <dgm:pt modelId="{74A59ED4-CD80-488E-9E07-7D1873151680}" type="sibTrans" cxnId="{C46E6FF6-B4E5-4D77-98EC-3771F888543C}">
      <dgm:prSet/>
      <dgm:spPr/>
      <dgm:t>
        <a:bodyPr/>
        <a:lstStyle/>
        <a:p>
          <a:endParaRPr lang="en-US"/>
        </a:p>
      </dgm:t>
    </dgm:pt>
    <dgm:pt modelId="{115A7AF8-5F40-433C-A8EB-E83EFF74FED9}">
      <dgm:prSet phldrT="[Text]"/>
      <dgm:spPr>
        <a:solidFill>
          <a:schemeClr val="accent3"/>
        </a:solidFill>
      </dgm:spPr>
      <dgm:t>
        <a:bodyPr/>
        <a:lstStyle/>
        <a:p>
          <a:r>
            <a:rPr lang="en-US"/>
            <a:t>Workplace culture</a:t>
          </a:r>
        </a:p>
      </dgm:t>
    </dgm:pt>
    <dgm:pt modelId="{8CC61B22-3B93-4B0C-94B8-1A680B2D09A1}" type="parTrans" cxnId="{D3F8BC03-6988-476C-A6E7-E6D068A48C3D}">
      <dgm:prSet/>
      <dgm:spPr/>
      <dgm:t>
        <a:bodyPr/>
        <a:lstStyle/>
        <a:p>
          <a:endParaRPr lang="en-US"/>
        </a:p>
      </dgm:t>
    </dgm:pt>
    <dgm:pt modelId="{8D6E505C-762F-4B2C-84B8-9929ECBAC6F4}" type="sibTrans" cxnId="{D3F8BC03-6988-476C-A6E7-E6D068A48C3D}">
      <dgm:prSet/>
      <dgm:spPr/>
      <dgm:t>
        <a:bodyPr/>
        <a:lstStyle/>
        <a:p>
          <a:endParaRPr lang="en-US"/>
        </a:p>
      </dgm:t>
    </dgm:pt>
    <dgm:pt modelId="{7CB76FF0-23DB-4883-A4C9-D1CF3636EBA1}">
      <dgm:prSet phldrT="[Text]"/>
      <dgm:spPr>
        <a:solidFill>
          <a:schemeClr val="accent3"/>
        </a:solidFill>
      </dgm:spPr>
      <dgm:t>
        <a:bodyPr/>
        <a:lstStyle/>
        <a:p>
          <a:r>
            <a:rPr lang="en-US"/>
            <a:t>Team Dynamics</a:t>
          </a:r>
        </a:p>
      </dgm:t>
    </dgm:pt>
    <dgm:pt modelId="{53C3B81E-BD1F-457B-A903-567AB0BD153A}" type="parTrans" cxnId="{200D1B98-A50C-4DB3-8490-A22DB0C0996A}">
      <dgm:prSet/>
      <dgm:spPr/>
      <dgm:t>
        <a:bodyPr/>
        <a:lstStyle/>
        <a:p>
          <a:endParaRPr lang="en-US"/>
        </a:p>
      </dgm:t>
    </dgm:pt>
    <dgm:pt modelId="{CA11D682-DF4A-4B62-875E-E4A95F7EDEA6}" type="sibTrans" cxnId="{200D1B98-A50C-4DB3-8490-A22DB0C0996A}">
      <dgm:prSet/>
      <dgm:spPr/>
      <dgm:t>
        <a:bodyPr/>
        <a:lstStyle/>
        <a:p>
          <a:endParaRPr lang="en-US"/>
        </a:p>
      </dgm:t>
    </dgm:pt>
    <dgm:pt modelId="{43217058-FEE9-4597-9E16-1274B87CFE37}" type="pres">
      <dgm:prSet presAssocID="{4B7BCDBC-34B8-4B9E-8831-9D348F794C0B}" presName="diagram" presStyleCnt="0">
        <dgm:presLayoutVars>
          <dgm:dir/>
          <dgm:resizeHandles val="exact"/>
        </dgm:presLayoutVars>
      </dgm:prSet>
      <dgm:spPr/>
    </dgm:pt>
    <dgm:pt modelId="{6EA3EC37-E8D1-4B2F-B647-C4ADFEDA97B4}" type="pres">
      <dgm:prSet presAssocID="{7F864781-A9A3-4159-AD6A-2319EAC42623}" presName="node" presStyleLbl="node1" presStyleIdx="0" presStyleCnt="6">
        <dgm:presLayoutVars>
          <dgm:bulletEnabled val="1"/>
        </dgm:presLayoutVars>
      </dgm:prSet>
      <dgm:spPr/>
    </dgm:pt>
    <dgm:pt modelId="{75E2728C-8CF5-4FC3-B07C-931E113DC1D7}" type="pres">
      <dgm:prSet presAssocID="{E7B0B5A4-A81C-4EAC-A15D-FEABC4BEF955}" presName="sibTrans" presStyleCnt="0"/>
      <dgm:spPr/>
    </dgm:pt>
    <dgm:pt modelId="{DA5B158B-75FD-40FF-B6CA-0B49F17158A3}" type="pres">
      <dgm:prSet presAssocID="{9ED046C5-BB66-4151-A2E7-6A297096089E}" presName="node" presStyleLbl="node1" presStyleIdx="1" presStyleCnt="6">
        <dgm:presLayoutVars>
          <dgm:bulletEnabled val="1"/>
        </dgm:presLayoutVars>
      </dgm:prSet>
      <dgm:spPr/>
    </dgm:pt>
    <dgm:pt modelId="{143B6C99-E881-4E50-8D7D-1DA01B8F1CFE}" type="pres">
      <dgm:prSet presAssocID="{695675D0-B749-4AE5-AE1B-21D99317CD7C}" presName="sibTrans" presStyleCnt="0"/>
      <dgm:spPr/>
    </dgm:pt>
    <dgm:pt modelId="{664D810A-2893-4AA6-8370-A57D9DDE3E3B}" type="pres">
      <dgm:prSet presAssocID="{D211D76B-B479-4DBA-B55A-2C48F176C5BD}" presName="node" presStyleLbl="node1" presStyleIdx="2" presStyleCnt="6">
        <dgm:presLayoutVars>
          <dgm:bulletEnabled val="1"/>
        </dgm:presLayoutVars>
      </dgm:prSet>
      <dgm:spPr/>
    </dgm:pt>
    <dgm:pt modelId="{8397FB1B-7FC4-483A-B457-C25D385E1E5C}" type="pres">
      <dgm:prSet presAssocID="{40A826DC-0AC7-4590-8AED-B26ABEA947DD}" presName="sibTrans" presStyleCnt="0"/>
      <dgm:spPr/>
    </dgm:pt>
    <dgm:pt modelId="{B204BA26-DB68-4E95-A40E-6A39DEB81FAE}" type="pres">
      <dgm:prSet presAssocID="{0B287A46-41DE-400E-9D7C-107D5724E504}" presName="node" presStyleLbl="node1" presStyleIdx="3" presStyleCnt="6">
        <dgm:presLayoutVars>
          <dgm:bulletEnabled val="1"/>
        </dgm:presLayoutVars>
      </dgm:prSet>
      <dgm:spPr/>
    </dgm:pt>
    <dgm:pt modelId="{03A86A9C-EECF-4A82-BD70-D999846A70B5}" type="pres">
      <dgm:prSet presAssocID="{3EC9FECD-CFF4-4458-846F-ECCEAA0EA943}" presName="sibTrans" presStyleCnt="0"/>
      <dgm:spPr/>
    </dgm:pt>
    <dgm:pt modelId="{8048CFFC-782E-4E10-9A45-8DB7038717C7}" type="pres">
      <dgm:prSet presAssocID="{8BEC77F9-CCD2-49DC-A3C6-FD67D10E05FC}" presName="node" presStyleLbl="node1" presStyleIdx="4" presStyleCnt="6">
        <dgm:presLayoutVars>
          <dgm:bulletEnabled val="1"/>
        </dgm:presLayoutVars>
      </dgm:prSet>
      <dgm:spPr/>
    </dgm:pt>
    <dgm:pt modelId="{54E8F20C-AE7A-427B-B008-E4A7A42A0A7C}" type="pres">
      <dgm:prSet presAssocID="{48C24E68-7F0E-45B5-B164-D3756A74625F}" presName="sibTrans" presStyleCnt="0"/>
      <dgm:spPr/>
    </dgm:pt>
    <dgm:pt modelId="{9D822624-9E07-4539-86B8-F010ECA423EC}" type="pres">
      <dgm:prSet presAssocID="{636C650F-BF2E-476D-9986-9D6E6D8E510C}" presName="node" presStyleLbl="node1" presStyleIdx="5" presStyleCnt="6">
        <dgm:presLayoutVars>
          <dgm:bulletEnabled val="1"/>
        </dgm:presLayoutVars>
      </dgm:prSet>
      <dgm:spPr/>
    </dgm:pt>
  </dgm:ptLst>
  <dgm:cxnLst>
    <dgm:cxn modelId="{D3F8BC03-6988-476C-A6E7-E6D068A48C3D}" srcId="{9ED046C5-BB66-4151-A2E7-6A297096089E}" destId="{115A7AF8-5F40-433C-A8EB-E83EFF74FED9}" srcOrd="1" destOrd="0" parTransId="{8CC61B22-3B93-4B0C-94B8-1A680B2D09A1}" sibTransId="{8D6E505C-762F-4B2C-84B8-9929ECBAC6F4}"/>
    <dgm:cxn modelId="{FF487305-E064-41D3-A73A-1A21380A6C4E}" type="presOf" srcId="{60C354FB-4C68-4F8D-9CCA-0FEC5067AF90}" destId="{9D822624-9E07-4539-86B8-F010ECA423EC}" srcOrd="0" destOrd="1" presId="urn:microsoft.com/office/officeart/2005/8/layout/default"/>
    <dgm:cxn modelId="{D1C2BB0B-4D61-4AD3-9729-6945F0CB17A5}" srcId="{7F864781-A9A3-4159-AD6A-2319EAC42623}" destId="{CDBA085E-806E-404C-AE88-48A1C658C6BB}" srcOrd="0" destOrd="0" parTransId="{3D312F99-78F5-4516-9830-60555F38C16F}" sibTransId="{EE650F58-1DD5-42DA-BC5F-23FCBFD31ED9}"/>
    <dgm:cxn modelId="{D8A11810-2BC7-45D5-A788-BA244541F31E}" type="presOf" srcId="{636C650F-BF2E-476D-9986-9D6E6D8E510C}" destId="{9D822624-9E07-4539-86B8-F010ECA423EC}" srcOrd="0" destOrd="0" presId="urn:microsoft.com/office/officeart/2005/8/layout/default"/>
    <dgm:cxn modelId="{0CBE0D11-0E0A-4D80-A2D3-D04A930B309A}" type="presOf" srcId="{8BEC77F9-CCD2-49DC-A3C6-FD67D10E05FC}" destId="{8048CFFC-782E-4E10-9A45-8DB7038717C7}" srcOrd="0" destOrd="0" presId="urn:microsoft.com/office/officeart/2005/8/layout/default"/>
    <dgm:cxn modelId="{2A7DCB1D-900A-4668-9063-AF4F89123A33}" srcId="{9ED046C5-BB66-4151-A2E7-6A297096089E}" destId="{7A894C57-9239-411F-ACC7-ECDBCD41DD23}" srcOrd="0" destOrd="0" parTransId="{45EE217A-E457-48A9-9F4D-517CFE69F76F}" sibTransId="{113AC9C1-2AFF-4711-AF02-05AB20AA1C30}"/>
    <dgm:cxn modelId="{D8A64B21-C6EE-44CF-8F79-3FD220DEAF9F}" type="presOf" srcId="{7CB76FF0-23DB-4883-A4C9-D1CF3636EBA1}" destId="{DA5B158B-75FD-40FF-B6CA-0B49F17158A3}" srcOrd="0" destOrd="3" presId="urn:microsoft.com/office/officeart/2005/8/layout/default"/>
    <dgm:cxn modelId="{5304A128-21D4-4242-844F-585771F1C13F}" srcId="{4B7BCDBC-34B8-4B9E-8831-9D348F794C0B}" destId="{D211D76B-B479-4DBA-B55A-2C48F176C5BD}" srcOrd="2" destOrd="0" parTransId="{D41721C4-CCB8-4ECF-A46E-4788AFB87115}" sibTransId="{40A826DC-0AC7-4590-8AED-B26ABEA947DD}"/>
    <dgm:cxn modelId="{7F75FC2C-9471-43B0-9417-21F394576A76}" type="presOf" srcId="{0B287A46-41DE-400E-9D7C-107D5724E504}" destId="{B204BA26-DB68-4E95-A40E-6A39DEB81FAE}" srcOrd="0" destOrd="0" presId="urn:microsoft.com/office/officeart/2005/8/layout/default"/>
    <dgm:cxn modelId="{9751F130-66F4-4E9C-B3BC-B3015DAA630E}" type="presOf" srcId="{D211D76B-B479-4DBA-B55A-2C48F176C5BD}" destId="{664D810A-2893-4AA6-8370-A57D9DDE3E3B}" srcOrd="0" destOrd="0" presId="urn:microsoft.com/office/officeart/2005/8/layout/default"/>
    <dgm:cxn modelId="{BF86913C-117F-4FAF-AE3F-737CD15E35CD}" type="presOf" srcId="{F0F81F76-79B0-4F11-BCF7-A612BF1B30DF}" destId="{8048CFFC-782E-4E10-9A45-8DB7038717C7}" srcOrd="0" destOrd="1" presId="urn:microsoft.com/office/officeart/2005/8/layout/default"/>
    <dgm:cxn modelId="{7906F164-66B5-4501-A506-8A4DD597F04D}" type="presOf" srcId="{115A7AF8-5F40-433C-A8EB-E83EFF74FED9}" destId="{DA5B158B-75FD-40FF-B6CA-0B49F17158A3}" srcOrd="0" destOrd="2" presId="urn:microsoft.com/office/officeart/2005/8/layout/default"/>
    <dgm:cxn modelId="{CCC5EF66-6871-42B3-B2BD-A8162A974B27}" type="presOf" srcId="{9ED046C5-BB66-4151-A2E7-6A297096089E}" destId="{DA5B158B-75FD-40FF-B6CA-0B49F17158A3}" srcOrd="0" destOrd="0" presId="urn:microsoft.com/office/officeart/2005/8/layout/default"/>
    <dgm:cxn modelId="{85640D6D-59D0-47EA-8CF4-BFB34EBB2130}" srcId="{4B7BCDBC-34B8-4B9E-8831-9D348F794C0B}" destId="{8BEC77F9-CCD2-49DC-A3C6-FD67D10E05FC}" srcOrd="4" destOrd="0" parTransId="{DB69E1AA-D85A-4956-8112-64262526200A}" sibTransId="{48C24E68-7F0E-45B5-B164-D3756A74625F}"/>
    <dgm:cxn modelId="{F9AC5570-DD86-4F2D-9AB2-37616D98CFE7}" srcId="{4B7BCDBC-34B8-4B9E-8831-9D348F794C0B}" destId="{636C650F-BF2E-476D-9986-9D6E6D8E510C}" srcOrd="5" destOrd="0" parTransId="{13739D7B-7084-467A-8E15-5EFD97DB14E9}" sibTransId="{FED925AC-BE38-40BE-BAC5-4948234F8085}"/>
    <dgm:cxn modelId="{72C6447B-C13E-4FA5-A05B-2846780D9E5B}" srcId="{4B7BCDBC-34B8-4B9E-8831-9D348F794C0B}" destId="{9ED046C5-BB66-4151-A2E7-6A297096089E}" srcOrd="1" destOrd="0" parTransId="{E0C68319-7A96-4DC4-A738-51A78D78C7FD}" sibTransId="{695675D0-B749-4AE5-AE1B-21D99317CD7C}"/>
    <dgm:cxn modelId="{76C9BD81-A309-4AFC-A576-09EE18B6338B}" srcId="{8BEC77F9-CCD2-49DC-A3C6-FD67D10E05FC}" destId="{F0F81F76-79B0-4F11-BCF7-A612BF1B30DF}" srcOrd="0" destOrd="0" parTransId="{AA41924A-3D06-464D-9680-D5F7712FF9F4}" sibTransId="{19D1DEC0-299B-4D0D-B847-44A8B948399E}"/>
    <dgm:cxn modelId="{78E7128B-3FB2-497E-8DE5-97455170716F}" type="presOf" srcId="{4B7BCDBC-34B8-4B9E-8831-9D348F794C0B}" destId="{43217058-FEE9-4597-9E16-1274B87CFE37}" srcOrd="0" destOrd="0" presId="urn:microsoft.com/office/officeart/2005/8/layout/default"/>
    <dgm:cxn modelId="{60EE4B94-A709-4968-A04F-E65BDAE9F6DE}" type="presOf" srcId="{7F864781-A9A3-4159-AD6A-2319EAC42623}" destId="{6EA3EC37-E8D1-4B2F-B647-C4ADFEDA97B4}" srcOrd="0" destOrd="0" presId="urn:microsoft.com/office/officeart/2005/8/layout/default"/>
    <dgm:cxn modelId="{58C29497-5D97-42AC-B65D-EEB3CCE37E9C}" srcId="{4B7BCDBC-34B8-4B9E-8831-9D348F794C0B}" destId="{0B287A46-41DE-400E-9D7C-107D5724E504}" srcOrd="3" destOrd="0" parTransId="{1BA6754B-F944-4ADC-AE91-5F04B660538F}" sibTransId="{3EC9FECD-CFF4-4458-846F-ECCEAA0EA943}"/>
    <dgm:cxn modelId="{200D1B98-A50C-4DB3-8490-A22DB0C0996A}" srcId="{9ED046C5-BB66-4151-A2E7-6A297096089E}" destId="{7CB76FF0-23DB-4883-A4C9-D1CF3636EBA1}" srcOrd="2" destOrd="0" parTransId="{53C3B81E-BD1F-457B-A903-567AB0BD153A}" sibTransId="{CA11D682-DF4A-4B62-875E-E4A95F7EDEA6}"/>
    <dgm:cxn modelId="{7046929E-C4E9-405D-B7C9-4A563B2CE8BF}" type="presOf" srcId="{CDBA085E-806E-404C-AE88-48A1C658C6BB}" destId="{6EA3EC37-E8D1-4B2F-B647-C4ADFEDA97B4}" srcOrd="0" destOrd="1" presId="urn:microsoft.com/office/officeart/2005/8/layout/default"/>
    <dgm:cxn modelId="{644219A7-88D4-47E6-A472-0B99DBAAE2DB}" type="presOf" srcId="{2161F6A4-2F99-4194-80D0-5D0CE26D93FD}" destId="{B204BA26-DB68-4E95-A40E-6A39DEB81FAE}" srcOrd="0" destOrd="1" presId="urn:microsoft.com/office/officeart/2005/8/layout/default"/>
    <dgm:cxn modelId="{31A491B7-488E-4E40-9276-A323C1D43F6A}" srcId="{0B287A46-41DE-400E-9D7C-107D5724E504}" destId="{2161F6A4-2F99-4194-80D0-5D0CE26D93FD}" srcOrd="0" destOrd="0" parTransId="{F720EEFF-3565-4343-AFEC-9520F519A8F8}" sibTransId="{FC08B86A-FAE1-40F7-B99E-92A6842E4D37}"/>
    <dgm:cxn modelId="{215421CD-795C-4E0A-A662-8DD3B1DD8CA0}" type="presOf" srcId="{161A5D59-6A61-45D7-BB0E-B3511A1EB086}" destId="{664D810A-2893-4AA6-8370-A57D9DDE3E3B}" srcOrd="0" destOrd="1" presId="urn:microsoft.com/office/officeart/2005/8/layout/default"/>
    <dgm:cxn modelId="{DE23A6ED-B22F-48F7-BA9D-F36D0E7CE992}" type="presOf" srcId="{7A894C57-9239-411F-ACC7-ECDBCD41DD23}" destId="{DA5B158B-75FD-40FF-B6CA-0B49F17158A3}" srcOrd="0" destOrd="1" presId="urn:microsoft.com/office/officeart/2005/8/layout/default"/>
    <dgm:cxn modelId="{CAF44BF3-F580-4830-8F80-A857CF0A587B}" srcId="{D211D76B-B479-4DBA-B55A-2C48F176C5BD}" destId="{161A5D59-6A61-45D7-BB0E-B3511A1EB086}" srcOrd="0" destOrd="0" parTransId="{4DBADADF-9EBB-43F7-A7B3-16089990C56B}" sibTransId="{EF2DE500-B4D6-4CAE-B4E9-10455D842FB9}"/>
    <dgm:cxn modelId="{C46E6FF6-B4E5-4D77-98EC-3771F888543C}" srcId="{636C650F-BF2E-476D-9986-9D6E6D8E510C}" destId="{60C354FB-4C68-4F8D-9CCA-0FEC5067AF90}" srcOrd="0" destOrd="0" parTransId="{CC3D8095-2066-4AB0-B5DD-17AB658C9461}" sibTransId="{74A59ED4-CD80-488E-9E07-7D1873151680}"/>
    <dgm:cxn modelId="{1DFC31FE-314A-44A9-B2EB-EC93FF22A430}" srcId="{4B7BCDBC-34B8-4B9E-8831-9D348F794C0B}" destId="{7F864781-A9A3-4159-AD6A-2319EAC42623}" srcOrd="0" destOrd="0" parTransId="{487C8DC4-7DD8-4ED5-BC33-E830C4A92B9B}" sibTransId="{E7B0B5A4-A81C-4EAC-A15D-FEABC4BEF955}"/>
    <dgm:cxn modelId="{760E9F10-AE42-4597-BEF0-3D37A4D1CCA2}" type="presParOf" srcId="{43217058-FEE9-4597-9E16-1274B87CFE37}" destId="{6EA3EC37-E8D1-4B2F-B647-C4ADFEDA97B4}" srcOrd="0" destOrd="0" presId="urn:microsoft.com/office/officeart/2005/8/layout/default"/>
    <dgm:cxn modelId="{5C940AFF-80DA-4826-A9B7-8F8018FD5AF1}" type="presParOf" srcId="{43217058-FEE9-4597-9E16-1274B87CFE37}" destId="{75E2728C-8CF5-4FC3-B07C-931E113DC1D7}" srcOrd="1" destOrd="0" presId="urn:microsoft.com/office/officeart/2005/8/layout/default"/>
    <dgm:cxn modelId="{771ECF60-60C1-4452-9739-2CBE69595BBF}" type="presParOf" srcId="{43217058-FEE9-4597-9E16-1274B87CFE37}" destId="{DA5B158B-75FD-40FF-B6CA-0B49F17158A3}" srcOrd="2" destOrd="0" presId="urn:microsoft.com/office/officeart/2005/8/layout/default"/>
    <dgm:cxn modelId="{7E69700C-A434-4713-9FDD-001A31442475}" type="presParOf" srcId="{43217058-FEE9-4597-9E16-1274B87CFE37}" destId="{143B6C99-E881-4E50-8D7D-1DA01B8F1CFE}" srcOrd="3" destOrd="0" presId="urn:microsoft.com/office/officeart/2005/8/layout/default"/>
    <dgm:cxn modelId="{3262405A-095A-4ACF-925B-314AFBB39117}" type="presParOf" srcId="{43217058-FEE9-4597-9E16-1274B87CFE37}" destId="{664D810A-2893-4AA6-8370-A57D9DDE3E3B}" srcOrd="4" destOrd="0" presId="urn:microsoft.com/office/officeart/2005/8/layout/default"/>
    <dgm:cxn modelId="{06DB4E5F-4DEF-4B90-86F9-682103BE2981}" type="presParOf" srcId="{43217058-FEE9-4597-9E16-1274B87CFE37}" destId="{8397FB1B-7FC4-483A-B457-C25D385E1E5C}" srcOrd="5" destOrd="0" presId="urn:microsoft.com/office/officeart/2005/8/layout/default"/>
    <dgm:cxn modelId="{3EFF1477-21E0-4E33-ABB1-F06207E4AAE8}" type="presParOf" srcId="{43217058-FEE9-4597-9E16-1274B87CFE37}" destId="{B204BA26-DB68-4E95-A40E-6A39DEB81FAE}" srcOrd="6" destOrd="0" presId="urn:microsoft.com/office/officeart/2005/8/layout/default"/>
    <dgm:cxn modelId="{C1474305-A542-4C76-A0D1-FDD672686080}" type="presParOf" srcId="{43217058-FEE9-4597-9E16-1274B87CFE37}" destId="{03A86A9C-EECF-4A82-BD70-D999846A70B5}" srcOrd="7" destOrd="0" presId="urn:microsoft.com/office/officeart/2005/8/layout/default"/>
    <dgm:cxn modelId="{30C2ECF0-B99F-43F0-852D-E6C6C235CDD7}" type="presParOf" srcId="{43217058-FEE9-4597-9E16-1274B87CFE37}" destId="{8048CFFC-782E-4E10-9A45-8DB7038717C7}" srcOrd="8" destOrd="0" presId="urn:microsoft.com/office/officeart/2005/8/layout/default"/>
    <dgm:cxn modelId="{4CB88402-7938-4988-BFCA-399B095D9888}" type="presParOf" srcId="{43217058-FEE9-4597-9E16-1274B87CFE37}" destId="{54E8F20C-AE7A-427B-B008-E4A7A42A0A7C}" srcOrd="9" destOrd="0" presId="urn:microsoft.com/office/officeart/2005/8/layout/default"/>
    <dgm:cxn modelId="{68E46BA9-DA04-485C-B2BF-2F4529269D1E}" type="presParOf" srcId="{43217058-FEE9-4597-9E16-1274B87CFE37}" destId="{9D822624-9E07-4539-86B8-F010ECA423E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1EC4FA-C019-4FEA-B6AE-C4318B43AC18}" type="doc">
      <dgm:prSet loTypeId="urn:microsoft.com/office/officeart/2005/8/layout/chevron1" loCatId="process" qsTypeId="urn:microsoft.com/office/officeart/2005/8/quickstyle/simple1" qsCatId="simple" csTypeId="urn:microsoft.com/office/officeart/2005/8/colors/accent1_2" csCatId="accent1" phldr="1"/>
      <dgm:spPr/>
    </dgm:pt>
    <dgm:pt modelId="{991F028C-323F-4939-AA9F-67E0687C2938}">
      <dgm:prSet phldrT="[Text]"/>
      <dgm:spPr>
        <a:solidFill>
          <a:schemeClr val="accent3"/>
        </a:solidFill>
      </dgm:spPr>
      <dgm:t>
        <a:bodyPr/>
        <a:lstStyle/>
        <a:p>
          <a:r>
            <a:rPr lang="en-US"/>
            <a:t>Hard Pause</a:t>
          </a:r>
        </a:p>
      </dgm:t>
    </dgm:pt>
    <dgm:pt modelId="{6D7C27B6-DBCF-4094-8608-FC6BE67D465E}" type="parTrans" cxnId="{2F142442-0EAE-41D8-86FA-63D5272E5A81}">
      <dgm:prSet/>
      <dgm:spPr/>
      <dgm:t>
        <a:bodyPr/>
        <a:lstStyle/>
        <a:p>
          <a:endParaRPr lang="en-US"/>
        </a:p>
      </dgm:t>
    </dgm:pt>
    <dgm:pt modelId="{1803860C-2B46-40AC-BBD1-CDEC027C563A}" type="sibTrans" cxnId="{2F142442-0EAE-41D8-86FA-63D5272E5A81}">
      <dgm:prSet/>
      <dgm:spPr/>
      <dgm:t>
        <a:bodyPr/>
        <a:lstStyle/>
        <a:p>
          <a:endParaRPr lang="en-US"/>
        </a:p>
      </dgm:t>
    </dgm:pt>
    <dgm:pt modelId="{9B1F2485-2BFA-437C-AA94-FA4C0343D275}">
      <dgm:prSet phldrT="[Text]"/>
      <dgm:spPr>
        <a:solidFill>
          <a:schemeClr val="tx1"/>
        </a:solidFill>
      </dgm:spPr>
      <dgm:t>
        <a:bodyPr/>
        <a:lstStyle/>
        <a:p>
          <a:r>
            <a:rPr lang="en-US"/>
            <a:t>Reality vs. Vision</a:t>
          </a:r>
        </a:p>
      </dgm:t>
    </dgm:pt>
    <dgm:pt modelId="{BBB00D6E-0FD0-4735-932A-F15A14FA4405}" type="parTrans" cxnId="{437EC1EA-32CF-4DBE-8760-C997ED126284}">
      <dgm:prSet/>
      <dgm:spPr/>
      <dgm:t>
        <a:bodyPr/>
        <a:lstStyle/>
        <a:p>
          <a:endParaRPr lang="en-US"/>
        </a:p>
      </dgm:t>
    </dgm:pt>
    <dgm:pt modelId="{32DB5F65-B102-4551-AFAC-82A74BF4DA5C}" type="sibTrans" cxnId="{437EC1EA-32CF-4DBE-8760-C997ED126284}">
      <dgm:prSet/>
      <dgm:spPr/>
      <dgm:t>
        <a:bodyPr/>
        <a:lstStyle/>
        <a:p>
          <a:endParaRPr lang="en-US"/>
        </a:p>
      </dgm:t>
    </dgm:pt>
    <dgm:pt modelId="{71F22E14-9BF1-4A30-BF20-406784C8F763}">
      <dgm:prSet phldrT="[Text]"/>
      <dgm:spPr/>
      <dgm:t>
        <a:bodyPr/>
        <a:lstStyle/>
        <a:p>
          <a:r>
            <a:rPr lang="en-US">
              <a:solidFill>
                <a:schemeClr val="tx1"/>
              </a:solidFill>
            </a:rPr>
            <a:t>Aspirations</a:t>
          </a:r>
        </a:p>
      </dgm:t>
    </dgm:pt>
    <dgm:pt modelId="{592F4081-4348-4096-A96B-B6DDBD319698}" type="parTrans" cxnId="{C0300D7B-BCBA-403C-88CF-33FF0660A718}">
      <dgm:prSet/>
      <dgm:spPr/>
      <dgm:t>
        <a:bodyPr/>
        <a:lstStyle/>
        <a:p>
          <a:endParaRPr lang="en-US"/>
        </a:p>
      </dgm:t>
    </dgm:pt>
    <dgm:pt modelId="{9DBAE69A-A5D9-4435-8CBD-1F264FE86AFA}" type="sibTrans" cxnId="{C0300D7B-BCBA-403C-88CF-33FF0660A718}">
      <dgm:prSet/>
      <dgm:spPr/>
      <dgm:t>
        <a:bodyPr/>
        <a:lstStyle/>
        <a:p>
          <a:endParaRPr lang="en-US"/>
        </a:p>
      </dgm:t>
    </dgm:pt>
    <dgm:pt modelId="{695EA6A0-933D-4DD2-B0EC-9F40AED32E5B}" type="pres">
      <dgm:prSet presAssocID="{971EC4FA-C019-4FEA-B6AE-C4318B43AC18}" presName="Name0" presStyleCnt="0">
        <dgm:presLayoutVars>
          <dgm:dir/>
          <dgm:animLvl val="lvl"/>
          <dgm:resizeHandles val="exact"/>
        </dgm:presLayoutVars>
      </dgm:prSet>
      <dgm:spPr/>
    </dgm:pt>
    <dgm:pt modelId="{55339A46-ABF0-4F2B-83A3-B186F61DEF54}" type="pres">
      <dgm:prSet presAssocID="{991F028C-323F-4939-AA9F-67E0687C2938}" presName="parTxOnly" presStyleLbl="node1" presStyleIdx="0" presStyleCnt="3">
        <dgm:presLayoutVars>
          <dgm:chMax val="0"/>
          <dgm:chPref val="0"/>
          <dgm:bulletEnabled val="1"/>
        </dgm:presLayoutVars>
      </dgm:prSet>
      <dgm:spPr/>
    </dgm:pt>
    <dgm:pt modelId="{84C7F4D8-1300-4ACC-960B-6AB2019827C1}" type="pres">
      <dgm:prSet presAssocID="{1803860C-2B46-40AC-BBD1-CDEC027C563A}" presName="parTxOnlySpace" presStyleCnt="0"/>
      <dgm:spPr/>
    </dgm:pt>
    <dgm:pt modelId="{7D8859E8-19A3-459E-8831-40C233DFFB07}" type="pres">
      <dgm:prSet presAssocID="{9B1F2485-2BFA-437C-AA94-FA4C0343D275}" presName="parTxOnly" presStyleLbl="node1" presStyleIdx="1" presStyleCnt="3">
        <dgm:presLayoutVars>
          <dgm:chMax val="0"/>
          <dgm:chPref val="0"/>
          <dgm:bulletEnabled val="1"/>
        </dgm:presLayoutVars>
      </dgm:prSet>
      <dgm:spPr/>
    </dgm:pt>
    <dgm:pt modelId="{4C15415A-F237-46CB-9F7F-934A83E5BF52}" type="pres">
      <dgm:prSet presAssocID="{32DB5F65-B102-4551-AFAC-82A74BF4DA5C}" presName="parTxOnlySpace" presStyleCnt="0"/>
      <dgm:spPr/>
    </dgm:pt>
    <dgm:pt modelId="{E1ACEDC8-A1AC-4C13-92CB-0A42154B396B}" type="pres">
      <dgm:prSet presAssocID="{71F22E14-9BF1-4A30-BF20-406784C8F763}" presName="parTxOnly" presStyleLbl="node1" presStyleIdx="2" presStyleCnt="3">
        <dgm:presLayoutVars>
          <dgm:chMax val="0"/>
          <dgm:chPref val="0"/>
          <dgm:bulletEnabled val="1"/>
        </dgm:presLayoutVars>
      </dgm:prSet>
      <dgm:spPr/>
    </dgm:pt>
  </dgm:ptLst>
  <dgm:cxnLst>
    <dgm:cxn modelId="{72F5BA06-288E-401D-B6C6-B61FA24D45BB}" type="presOf" srcId="{9B1F2485-2BFA-437C-AA94-FA4C0343D275}" destId="{7D8859E8-19A3-459E-8831-40C233DFFB07}" srcOrd="0" destOrd="0" presId="urn:microsoft.com/office/officeart/2005/8/layout/chevron1"/>
    <dgm:cxn modelId="{2F142442-0EAE-41D8-86FA-63D5272E5A81}" srcId="{971EC4FA-C019-4FEA-B6AE-C4318B43AC18}" destId="{991F028C-323F-4939-AA9F-67E0687C2938}" srcOrd="0" destOrd="0" parTransId="{6D7C27B6-DBCF-4094-8608-FC6BE67D465E}" sibTransId="{1803860C-2B46-40AC-BBD1-CDEC027C563A}"/>
    <dgm:cxn modelId="{7360AE4F-5F4A-4F51-81CA-09A97CF36007}" type="presOf" srcId="{991F028C-323F-4939-AA9F-67E0687C2938}" destId="{55339A46-ABF0-4F2B-83A3-B186F61DEF54}" srcOrd="0" destOrd="0" presId="urn:microsoft.com/office/officeart/2005/8/layout/chevron1"/>
    <dgm:cxn modelId="{C0300D7B-BCBA-403C-88CF-33FF0660A718}" srcId="{971EC4FA-C019-4FEA-B6AE-C4318B43AC18}" destId="{71F22E14-9BF1-4A30-BF20-406784C8F763}" srcOrd="2" destOrd="0" parTransId="{592F4081-4348-4096-A96B-B6DDBD319698}" sibTransId="{9DBAE69A-A5D9-4435-8CBD-1F264FE86AFA}"/>
    <dgm:cxn modelId="{B2F4B98A-5FF3-4A14-9141-B834AD4B9549}" type="presOf" srcId="{71F22E14-9BF1-4A30-BF20-406784C8F763}" destId="{E1ACEDC8-A1AC-4C13-92CB-0A42154B396B}" srcOrd="0" destOrd="0" presId="urn:microsoft.com/office/officeart/2005/8/layout/chevron1"/>
    <dgm:cxn modelId="{A55F1CE7-F293-4A92-A420-AD6F97C1B520}" type="presOf" srcId="{971EC4FA-C019-4FEA-B6AE-C4318B43AC18}" destId="{695EA6A0-933D-4DD2-B0EC-9F40AED32E5B}" srcOrd="0" destOrd="0" presId="urn:microsoft.com/office/officeart/2005/8/layout/chevron1"/>
    <dgm:cxn modelId="{437EC1EA-32CF-4DBE-8760-C997ED126284}" srcId="{971EC4FA-C019-4FEA-B6AE-C4318B43AC18}" destId="{9B1F2485-2BFA-437C-AA94-FA4C0343D275}" srcOrd="1" destOrd="0" parTransId="{BBB00D6E-0FD0-4735-932A-F15A14FA4405}" sibTransId="{32DB5F65-B102-4551-AFAC-82A74BF4DA5C}"/>
    <dgm:cxn modelId="{570C9C75-B1FC-4D0A-9239-8D05A30C22C2}" type="presParOf" srcId="{695EA6A0-933D-4DD2-B0EC-9F40AED32E5B}" destId="{55339A46-ABF0-4F2B-83A3-B186F61DEF54}" srcOrd="0" destOrd="0" presId="urn:microsoft.com/office/officeart/2005/8/layout/chevron1"/>
    <dgm:cxn modelId="{B3392D3C-14B0-419C-A2CE-0EB972B5F15B}" type="presParOf" srcId="{695EA6A0-933D-4DD2-B0EC-9F40AED32E5B}" destId="{84C7F4D8-1300-4ACC-960B-6AB2019827C1}" srcOrd="1" destOrd="0" presId="urn:microsoft.com/office/officeart/2005/8/layout/chevron1"/>
    <dgm:cxn modelId="{961AE9BF-84C3-4EE3-B9D2-1F0ACC3F274E}" type="presParOf" srcId="{695EA6A0-933D-4DD2-B0EC-9F40AED32E5B}" destId="{7D8859E8-19A3-459E-8831-40C233DFFB07}" srcOrd="2" destOrd="0" presId="urn:microsoft.com/office/officeart/2005/8/layout/chevron1"/>
    <dgm:cxn modelId="{E991755F-237D-4830-AFDD-6CFD5F5725E9}" type="presParOf" srcId="{695EA6A0-933D-4DD2-B0EC-9F40AED32E5B}" destId="{4C15415A-F237-46CB-9F7F-934A83E5BF52}" srcOrd="3" destOrd="0" presId="urn:microsoft.com/office/officeart/2005/8/layout/chevron1"/>
    <dgm:cxn modelId="{E3C5DE79-492C-4F4B-9A2A-0655EEA3C774}" type="presParOf" srcId="{695EA6A0-933D-4DD2-B0EC-9F40AED32E5B}" destId="{E1ACEDC8-A1AC-4C13-92CB-0A42154B396B}"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2452B6-2F25-4FB8-A6C2-76977F92A342}" type="doc">
      <dgm:prSet loTypeId="urn:microsoft.com/office/officeart/2005/8/layout/cycle3" loCatId="cycle" qsTypeId="urn:microsoft.com/office/officeart/2005/8/quickstyle/simple1" qsCatId="simple" csTypeId="urn:microsoft.com/office/officeart/2005/8/colors/accent3_2" csCatId="accent3" phldr="1"/>
      <dgm:spPr/>
      <dgm:t>
        <a:bodyPr/>
        <a:lstStyle/>
        <a:p>
          <a:endParaRPr lang="en-US"/>
        </a:p>
      </dgm:t>
    </dgm:pt>
    <dgm:pt modelId="{83D3AB53-7DD9-4725-9102-319876B20833}">
      <dgm:prSet phldrT="[Text]" custT="1"/>
      <dgm:spPr/>
      <dgm:t>
        <a:bodyPr/>
        <a:lstStyle/>
        <a:p>
          <a:r>
            <a:rPr lang="en-US" sz="2800">
              <a:latin typeface="Open Sans" panose="020B0606030504020204" pitchFamily="34" charset="0"/>
              <a:ea typeface="Open Sans" panose="020B0606030504020204" pitchFamily="34" charset="0"/>
              <a:cs typeface="Open Sans" panose="020B0606030504020204" pitchFamily="34" charset="0"/>
            </a:rPr>
            <a:t>Budget Resources</a:t>
          </a:r>
        </a:p>
      </dgm:t>
    </dgm:pt>
    <dgm:pt modelId="{89CA5024-0F50-422B-8556-A2E585802A81}" type="parTrans" cxnId="{C2AD5FDA-3B76-45A6-885B-09DCDF8C531D}">
      <dgm:prSet/>
      <dgm:spPr/>
      <dgm:t>
        <a:bodyPr/>
        <a:lstStyle/>
        <a:p>
          <a:endParaRPr lang="en-US"/>
        </a:p>
      </dgm:t>
    </dgm:pt>
    <dgm:pt modelId="{8C3665CB-90E9-49CA-A425-5662E3D58B9F}" type="sibTrans" cxnId="{C2AD5FDA-3B76-45A6-885B-09DCDF8C531D}">
      <dgm:prSet/>
      <dgm:spPr/>
      <dgm:t>
        <a:bodyPr/>
        <a:lstStyle/>
        <a:p>
          <a:endParaRPr lang="en-US"/>
        </a:p>
      </dgm:t>
    </dgm:pt>
    <dgm:pt modelId="{DBF20982-FA95-4055-99F1-6B49BE43E641}">
      <dgm:prSet phldrT="[Text]" custT="1"/>
      <dgm:spPr/>
      <dgm:t>
        <a:bodyPr/>
        <a:lstStyle/>
        <a:p>
          <a:r>
            <a:rPr lang="en-US" sz="2800">
              <a:latin typeface="Open Sans" panose="020B0606030504020204" pitchFamily="34" charset="0"/>
              <a:ea typeface="Open Sans" panose="020B0606030504020204" pitchFamily="34" charset="0"/>
              <a:cs typeface="Open Sans" panose="020B0606030504020204" pitchFamily="34" charset="0"/>
            </a:rPr>
            <a:t>Prioritize Efforts</a:t>
          </a:r>
        </a:p>
      </dgm:t>
    </dgm:pt>
    <dgm:pt modelId="{362BB4DA-23A2-4B4F-8A22-B98A5FB8F656}" type="parTrans" cxnId="{C8BB2F35-8DF7-4778-A577-1F7443C94A0D}">
      <dgm:prSet/>
      <dgm:spPr/>
      <dgm:t>
        <a:bodyPr/>
        <a:lstStyle/>
        <a:p>
          <a:endParaRPr lang="en-US"/>
        </a:p>
      </dgm:t>
    </dgm:pt>
    <dgm:pt modelId="{FEA7B9DC-15A5-4432-91C1-098590CE72DF}" type="sibTrans" cxnId="{C8BB2F35-8DF7-4778-A577-1F7443C94A0D}">
      <dgm:prSet/>
      <dgm:spPr/>
      <dgm:t>
        <a:bodyPr/>
        <a:lstStyle/>
        <a:p>
          <a:endParaRPr lang="en-US"/>
        </a:p>
      </dgm:t>
    </dgm:pt>
    <dgm:pt modelId="{C082BBFB-103D-4AB1-9696-6BE2558D9920}">
      <dgm:prSet phldrT="[Text]" custT="1"/>
      <dgm:spPr/>
      <dgm:t>
        <a:bodyPr/>
        <a:lstStyle/>
        <a:p>
          <a:r>
            <a:rPr lang="en-US" sz="2800">
              <a:latin typeface="Open Sans" panose="020B0606030504020204" pitchFamily="34" charset="0"/>
              <a:ea typeface="Open Sans" panose="020B0606030504020204" pitchFamily="34" charset="0"/>
              <a:cs typeface="Open Sans" panose="020B0606030504020204" pitchFamily="34" charset="0"/>
            </a:rPr>
            <a:t>Allocate of Time</a:t>
          </a:r>
        </a:p>
      </dgm:t>
    </dgm:pt>
    <dgm:pt modelId="{CD69C1A7-23B8-4297-A386-7F7B38DACB06}" type="parTrans" cxnId="{30FE25A5-1577-403F-B5F0-C05098EE85CA}">
      <dgm:prSet/>
      <dgm:spPr/>
      <dgm:t>
        <a:bodyPr/>
        <a:lstStyle/>
        <a:p>
          <a:endParaRPr lang="en-US"/>
        </a:p>
      </dgm:t>
    </dgm:pt>
    <dgm:pt modelId="{589E7179-7405-4705-91A8-2EF3120DCC72}" type="sibTrans" cxnId="{30FE25A5-1577-403F-B5F0-C05098EE85CA}">
      <dgm:prSet/>
      <dgm:spPr/>
      <dgm:t>
        <a:bodyPr/>
        <a:lstStyle/>
        <a:p>
          <a:endParaRPr lang="en-US"/>
        </a:p>
      </dgm:t>
    </dgm:pt>
    <dgm:pt modelId="{8FD82039-95C0-4ECD-906D-3C507A7D77DF}">
      <dgm:prSet phldrT="[Text]" custT="1"/>
      <dgm:spPr/>
      <dgm:t>
        <a:bodyPr/>
        <a:lstStyle/>
        <a:p>
          <a:r>
            <a:rPr lang="en-US" sz="2800">
              <a:latin typeface="Open Sans" panose="020B0606030504020204" pitchFamily="34" charset="0"/>
              <a:ea typeface="Open Sans" panose="020B0606030504020204" pitchFamily="34" charset="0"/>
              <a:cs typeface="Open Sans" panose="020B0606030504020204" pitchFamily="34" charset="0"/>
            </a:rPr>
            <a:t>Honestly Reflect</a:t>
          </a:r>
        </a:p>
      </dgm:t>
    </dgm:pt>
    <dgm:pt modelId="{28447C59-07EB-4988-8E06-E744C3AF0543}" type="parTrans" cxnId="{B98D846B-4814-42E6-8932-E2C0E3F98FEC}">
      <dgm:prSet/>
      <dgm:spPr/>
      <dgm:t>
        <a:bodyPr/>
        <a:lstStyle/>
        <a:p>
          <a:endParaRPr lang="en-US"/>
        </a:p>
      </dgm:t>
    </dgm:pt>
    <dgm:pt modelId="{522505E9-6BF6-47B5-A838-0D1C2625B32B}" type="sibTrans" cxnId="{B98D846B-4814-42E6-8932-E2C0E3F98FEC}">
      <dgm:prSet/>
      <dgm:spPr/>
      <dgm:t>
        <a:bodyPr/>
        <a:lstStyle/>
        <a:p>
          <a:endParaRPr lang="en-US"/>
        </a:p>
      </dgm:t>
    </dgm:pt>
    <dgm:pt modelId="{421CD0B9-DC34-4872-B183-7913FC9B11C1}">
      <dgm:prSet phldrT="[Text]" custT="1"/>
      <dgm:spPr/>
      <dgm:t>
        <a:bodyPr/>
        <a:lstStyle/>
        <a:p>
          <a:r>
            <a:rPr lang="en-US" sz="2800">
              <a:latin typeface="Open Sans" panose="020B0606030504020204" pitchFamily="34" charset="0"/>
              <a:ea typeface="Open Sans" panose="020B0606030504020204" pitchFamily="34" charset="0"/>
              <a:cs typeface="Open Sans" panose="020B0606030504020204" pitchFamily="34" charset="0"/>
            </a:rPr>
            <a:t>Reorient towards the vision</a:t>
          </a:r>
        </a:p>
      </dgm:t>
    </dgm:pt>
    <dgm:pt modelId="{6993BF60-8089-430F-9618-1B6B7D58F9CA}" type="parTrans" cxnId="{2B004017-57D3-419F-9F20-69087B2698A6}">
      <dgm:prSet/>
      <dgm:spPr/>
      <dgm:t>
        <a:bodyPr/>
        <a:lstStyle/>
        <a:p>
          <a:endParaRPr lang="en-US"/>
        </a:p>
      </dgm:t>
    </dgm:pt>
    <dgm:pt modelId="{CA7E277B-24AF-41A8-BFB8-87D327F0678B}" type="sibTrans" cxnId="{2B004017-57D3-419F-9F20-69087B2698A6}">
      <dgm:prSet/>
      <dgm:spPr/>
      <dgm:t>
        <a:bodyPr/>
        <a:lstStyle/>
        <a:p>
          <a:endParaRPr lang="en-US"/>
        </a:p>
      </dgm:t>
    </dgm:pt>
    <dgm:pt modelId="{F780D441-831C-44DA-85CA-AF6C8CF0277A}" type="pres">
      <dgm:prSet presAssocID="{422452B6-2F25-4FB8-A6C2-76977F92A342}" presName="Name0" presStyleCnt="0">
        <dgm:presLayoutVars>
          <dgm:dir/>
          <dgm:resizeHandles val="exact"/>
        </dgm:presLayoutVars>
      </dgm:prSet>
      <dgm:spPr/>
    </dgm:pt>
    <dgm:pt modelId="{1555542D-714C-47EC-8967-DAB204735957}" type="pres">
      <dgm:prSet presAssocID="{422452B6-2F25-4FB8-A6C2-76977F92A342}" presName="cycle" presStyleCnt="0"/>
      <dgm:spPr/>
    </dgm:pt>
    <dgm:pt modelId="{62FEFDDF-C2F4-468F-B6BB-751972B76052}" type="pres">
      <dgm:prSet presAssocID="{C082BBFB-103D-4AB1-9696-6BE2558D9920}" presName="nodeFirstNode" presStyleLbl="node1" presStyleIdx="0" presStyleCnt="5" custScaleX="118785">
        <dgm:presLayoutVars>
          <dgm:bulletEnabled val="1"/>
        </dgm:presLayoutVars>
      </dgm:prSet>
      <dgm:spPr/>
    </dgm:pt>
    <dgm:pt modelId="{ACFACB65-7C42-4D27-9CBA-71E68620B753}" type="pres">
      <dgm:prSet presAssocID="{589E7179-7405-4705-91A8-2EF3120DCC72}" presName="sibTransFirstNode" presStyleLbl="bgShp" presStyleIdx="0" presStyleCnt="1"/>
      <dgm:spPr/>
    </dgm:pt>
    <dgm:pt modelId="{72341FB2-F180-41A8-AC4B-4111049E746B}" type="pres">
      <dgm:prSet presAssocID="{83D3AB53-7DD9-4725-9102-319876B20833}" presName="nodeFollowingNodes" presStyleLbl="node1" presStyleIdx="1" presStyleCnt="5" custScaleX="148943">
        <dgm:presLayoutVars>
          <dgm:bulletEnabled val="1"/>
        </dgm:presLayoutVars>
      </dgm:prSet>
      <dgm:spPr/>
    </dgm:pt>
    <dgm:pt modelId="{B84315F8-3A90-4E66-A7F4-128981D9DDC6}" type="pres">
      <dgm:prSet presAssocID="{DBF20982-FA95-4055-99F1-6B49BE43E641}" presName="nodeFollowingNodes" presStyleLbl="node1" presStyleIdx="2" presStyleCnt="5" custScaleX="118785" custRadScaleRad="101675" custRadScaleInc="-29769">
        <dgm:presLayoutVars>
          <dgm:bulletEnabled val="1"/>
        </dgm:presLayoutVars>
      </dgm:prSet>
      <dgm:spPr/>
    </dgm:pt>
    <dgm:pt modelId="{B5A95F51-D344-46AB-9D3B-53C4264D823A}" type="pres">
      <dgm:prSet presAssocID="{8FD82039-95C0-4ECD-906D-3C507A7D77DF}" presName="nodeFollowingNodes" presStyleLbl="node1" presStyleIdx="3" presStyleCnt="5" custScaleX="118785" custRadScaleRad="102095" custRadScaleInc="34812">
        <dgm:presLayoutVars>
          <dgm:bulletEnabled val="1"/>
        </dgm:presLayoutVars>
      </dgm:prSet>
      <dgm:spPr/>
    </dgm:pt>
    <dgm:pt modelId="{D6630F9D-080E-4291-90FC-825EC1490681}" type="pres">
      <dgm:prSet presAssocID="{421CD0B9-DC34-4872-B183-7913FC9B11C1}" presName="nodeFollowingNodes" presStyleLbl="node1" presStyleIdx="4" presStyleCnt="5" custScaleX="157263">
        <dgm:presLayoutVars>
          <dgm:bulletEnabled val="1"/>
        </dgm:presLayoutVars>
      </dgm:prSet>
      <dgm:spPr/>
    </dgm:pt>
  </dgm:ptLst>
  <dgm:cxnLst>
    <dgm:cxn modelId="{2B004017-57D3-419F-9F20-69087B2698A6}" srcId="{422452B6-2F25-4FB8-A6C2-76977F92A342}" destId="{421CD0B9-DC34-4872-B183-7913FC9B11C1}" srcOrd="4" destOrd="0" parTransId="{6993BF60-8089-430F-9618-1B6B7D58F9CA}" sibTransId="{CA7E277B-24AF-41A8-BFB8-87D327F0678B}"/>
    <dgm:cxn modelId="{C8BB2F35-8DF7-4778-A577-1F7443C94A0D}" srcId="{422452B6-2F25-4FB8-A6C2-76977F92A342}" destId="{DBF20982-FA95-4055-99F1-6B49BE43E641}" srcOrd="2" destOrd="0" parTransId="{362BB4DA-23A2-4B4F-8A22-B98A5FB8F656}" sibTransId="{FEA7B9DC-15A5-4432-91C1-098590CE72DF}"/>
    <dgm:cxn modelId="{99F3625D-DC94-4F5F-9ACC-313B033E325E}" type="presOf" srcId="{422452B6-2F25-4FB8-A6C2-76977F92A342}" destId="{F780D441-831C-44DA-85CA-AF6C8CF0277A}" srcOrd="0" destOrd="0" presId="urn:microsoft.com/office/officeart/2005/8/layout/cycle3"/>
    <dgm:cxn modelId="{1D01C965-D457-4BB4-BC72-FBDD2D93CF77}" type="presOf" srcId="{DBF20982-FA95-4055-99F1-6B49BE43E641}" destId="{B84315F8-3A90-4E66-A7F4-128981D9DDC6}" srcOrd="0" destOrd="0" presId="urn:microsoft.com/office/officeart/2005/8/layout/cycle3"/>
    <dgm:cxn modelId="{B98D846B-4814-42E6-8932-E2C0E3F98FEC}" srcId="{422452B6-2F25-4FB8-A6C2-76977F92A342}" destId="{8FD82039-95C0-4ECD-906D-3C507A7D77DF}" srcOrd="3" destOrd="0" parTransId="{28447C59-07EB-4988-8E06-E744C3AF0543}" sibTransId="{522505E9-6BF6-47B5-A838-0D1C2625B32B}"/>
    <dgm:cxn modelId="{D3BB1E4C-67D0-46DC-9F7A-F4C2815D33EC}" type="presOf" srcId="{83D3AB53-7DD9-4725-9102-319876B20833}" destId="{72341FB2-F180-41A8-AC4B-4111049E746B}" srcOrd="0" destOrd="0" presId="urn:microsoft.com/office/officeart/2005/8/layout/cycle3"/>
    <dgm:cxn modelId="{8912296C-49B4-40C9-BAA1-118575C96B15}" type="presOf" srcId="{589E7179-7405-4705-91A8-2EF3120DCC72}" destId="{ACFACB65-7C42-4D27-9CBA-71E68620B753}" srcOrd="0" destOrd="0" presId="urn:microsoft.com/office/officeart/2005/8/layout/cycle3"/>
    <dgm:cxn modelId="{EA773D6F-51D2-4F88-9C9B-79E59776DBA8}" type="presOf" srcId="{C082BBFB-103D-4AB1-9696-6BE2558D9920}" destId="{62FEFDDF-C2F4-468F-B6BB-751972B76052}" srcOrd="0" destOrd="0" presId="urn:microsoft.com/office/officeart/2005/8/layout/cycle3"/>
    <dgm:cxn modelId="{30FE25A5-1577-403F-B5F0-C05098EE85CA}" srcId="{422452B6-2F25-4FB8-A6C2-76977F92A342}" destId="{C082BBFB-103D-4AB1-9696-6BE2558D9920}" srcOrd="0" destOrd="0" parTransId="{CD69C1A7-23B8-4297-A386-7F7B38DACB06}" sibTransId="{589E7179-7405-4705-91A8-2EF3120DCC72}"/>
    <dgm:cxn modelId="{C2AD5FDA-3B76-45A6-885B-09DCDF8C531D}" srcId="{422452B6-2F25-4FB8-A6C2-76977F92A342}" destId="{83D3AB53-7DD9-4725-9102-319876B20833}" srcOrd="1" destOrd="0" parTransId="{89CA5024-0F50-422B-8556-A2E585802A81}" sibTransId="{8C3665CB-90E9-49CA-A425-5662E3D58B9F}"/>
    <dgm:cxn modelId="{D0D0E0F3-45D4-4191-A932-DE16433B9446}" type="presOf" srcId="{421CD0B9-DC34-4872-B183-7913FC9B11C1}" destId="{D6630F9D-080E-4291-90FC-825EC1490681}" srcOrd="0" destOrd="0" presId="urn:microsoft.com/office/officeart/2005/8/layout/cycle3"/>
    <dgm:cxn modelId="{38C896F7-748B-4E27-91DE-E8A2CDDF35CB}" type="presOf" srcId="{8FD82039-95C0-4ECD-906D-3C507A7D77DF}" destId="{B5A95F51-D344-46AB-9D3B-53C4264D823A}" srcOrd="0" destOrd="0" presId="urn:microsoft.com/office/officeart/2005/8/layout/cycle3"/>
    <dgm:cxn modelId="{5AE37147-19D9-43D5-AC9F-1A779CAB98E9}" type="presParOf" srcId="{F780D441-831C-44DA-85CA-AF6C8CF0277A}" destId="{1555542D-714C-47EC-8967-DAB204735957}" srcOrd="0" destOrd="0" presId="urn:microsoft.com/office/officeart/2005/8/layout/cycle3"/>
    <dgm:cxn modelId="{5F2E7DE5-8F13-499D-A40B-ACAF0D6FEFCF}" type="presParOf" srcId="{1555542D-714C-47EC-8967-DAB204735957}" destId="{62FEFDDF-C2F4-468F-B6BB-751972B76052}" srcOrd="0" destOrd="0" presId="urn:microsoft.com/office/officeart/2005/8/layout/cycle3"/>
    <dgm:cxn modelId="{75B01120-01E6-4BB6-B3C0-08F5D90D29DF}" type="presParOf" srcId="{1555542D-714C-47EC-8967-DAB204735957}" destId="{ACFACB65-7C42-4D27-9CBA-71E68620B753}" srcOrd="1" destOrd="0" presId="urn:microsoft.com/office/officeart/2005/8/layout/cycle3"/>
    <dgm:cxn modelId="{60E3ACAB-40BA-4476-B344-0817E1516952}" type="presParOf" srcId="{1555542D-714C-47EC-8967-DAB204735957}" destId="{72341FB2-F180-41A8-AC4B-4111049E746B}" srcOrd="2" destOrd="0" presId="urn:microsoft.com/office/officeart/2005/8/layout/cycle3"/>
    <dgm:cxn modelId="{83315400-C9BC-43A3-975F-359544BC8C63}" type="presParOf" srcId="{1555542D-714C-47EC-8967-DAB204735957}" destId="{B84315F8-3A90-4E66-A7F4-128981D9DDC6}" srcOrd="3" destOrd="0" presId="urn:microsoft.com/office/officeart/2005/8/layout/cycle3"/>
    <dgm:cxn modelId="{D8C2EFDF-6E55-4173-B189-AD3740ECFD99}" type="presParOf" srcId="{1555542D-714C-47EC-8967-DAB204735957}" destId="{B5A95F51-D344-46AB-9D3B-53C4264D823A}" srcOrd="4" destOrd="0" presId="urn:microsoft.com/office/officeart/2005/8/layout/cycle3"/>
    <dgm:cxn modelId="{670386C5-6BDA-43AB-9AAA-98B8F1BEE5DC}" type="presParOf" srcId="{1555542D-714C-47EC-8967-DAB204735957}" destId="{D6630F9D-080E-4291-90FC-825EC1490681}" srcOrd="5"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E27E5F-E9E3-40D7-9DFC-261DFE62384E}"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F05B1842-01F5-4E4F-AD24-FE971F6126A0}">
      <dgm:prSet phldrT="[Text]"/>
      <dgm:spPr/>
      <dgm:t>
        <a:bodyPr/>
        <a:lstStyle/>
        <a:p>
          <a:r>
            <a:rPr lang="en-US"/>
            <a:t>What is nonprofit capacity strengthening?</a:t>
          </a:r>
        </a:p>
      </dgm:t>
    </dgm:pt>
    <dgm:pt modelId="{D4F0398C-7434-47F4-B07F-93FFBB8D6975}" type="parTrans" cxnId="{226516B6-A212-47A5-A14C-34F7B62E7310}">
      <dgm:prSet/>
      <dgm:spPr/>
      <dgm:t>
        <a:bodyPr/>
        <a:lstStyle/>
        <a:p>
          <a:endParaRPr lang="en-US"/>
        </a:p>
      </dgm:t>
    </dgm:pt>
    <dgm:pt modelId="{2F988781-5AAE-422F-B569-EED3FF16AFA1}" type="sibTrans" cxnId="{226516B6-A212-47A5-A14C-34F7B62E7310}">
      <dgm:prSet/>
      <dgm:spPr/>
      <dgm:t>
        <a:bodyPr/>
        <a:lstStyle/>
        <a:p>
          <a:endParaRPr lang="en-US"/>
        </a:p>
      </dgm:t>
    </dgm:pt>
    <dgm:pt modelId="{12CB6783-B509-4023-9077-170316AF65EE}">
      <dgm:prSet phldrT="[Text]"/>
      <dgm:spPr/>
      <dgm:t>
        <a:bodyPr/>
        <a:lstStyle/>
        <a:p>
          <a:r>
            <a:rPr lang="en-US"/>
            <a:t>Activities that help you fulfill your mission </a:t>
          </a:r>
        </a:p>
        <a:p>
          <a:r>
            <a:rPr lang="en-US"/>
            <a:t>(Services)</a:t>
          </a:r>
        </a:p>
      </dgm:t>
    </dgm:pt>
    <dgm:pt modelId="{4C93B724-D386-4B7C-81E6-3505E32C5CAC}" type="parTrans" cxnId="{1E7491C9-B074-4C6F-BDD2-5BBA2D1AE71F}">
      <dgm:prSet/>
      <dgm:spPr/>
      <dgm:t>
        <a:bodyPr/>
        <a:lstStyle/>
        <a:p>
          <a:endParaRPr lang="en-US"/>
        </a:p>
      </dgm:t>
    </dgm:pt>
    <dgm:pt modelId="{F9618CD2-187B-4840-B569-F59FC9AC8666}" type="sibTrans" cxnId="{1E7491C9-B074-4C6F-BDD2-5BBA2D1AE71F}">
      <dgm:prSet/>
      <dgm:spPr/>
      <dgm:t>
        <a:bodyPr/>
        <a:lstStyle/>
        <a:p>
          <a:endParaRPr lang="en-US"/>
        </a:p>
      </dgm:t>
    </dgm:pt>
    <dgm:pt modelId="{D3D3CD5E-B8AB-44BF-BAAB-10A3B3F97191}">
      <dgm:prSet phldrT="[Text]"/>
      <dgm:spPr/>
      <dgm:t>
        <a:bodyPr/>
        <a:lstStyle/>
        <a:p>
          <a:r>
            <a:rPr lang="en-US"/>
            <a:t>Activities that help you sustain yourself (Operations)</a:t>
          </a:r>
        </a:p>
      </dgm:t>
    </dgm:pt>
    <dgm:pt modelId="{0C029F27-8251-4681-B7B6-DFA5467952DA}" type="parTrans" cxnId="{B3D3E797-AEA7-4B21-9684-8397D0A52E9F}">
      <dgm:prSet/>
      <dgm:spPr/>
      <dgm:t>
        <a:bodyPr/>
        <a:lstStyle/>
        <a:p>
          <a:endParaRPr lang="en-US"/>
        </a:p>
      </dgm:t>
    </dgm:pt>
    <dgm:pt modelId="{9166A27A-8660-4E80-BB9C-6DA13861E47C}" type="sibTrans" cxnId="{B3D3E797-AEA7-4B21-9684-8397D0A52E9F}">
      <dgm:prSet/>
      <dgm:spPr/>
      <dgm:t>
        <a:bodyPr/>
        <a:lstStyle/>
        <a:p>
          <a:endParaRPr lang="en-US"/>
        </a:p>
      </dgm:t>
    </dgm:pt>
    <dgm:pt modelId="{98F161CC-5F60-4051-86A8-1D4552D3215C}" type="pres">
      <dgm:prSet presAssocID="{E5E27E5F-E9E3-40D7-9DFC-261DFE62384E}" presName="diagram" presStyleCnt="0">
        <dgm:presLayoutVars>
          <dgm:chPref val="1"/>
          <dgm:dir/>
          <dgm:animOne val="branch"/>
          <dgm:animLvl val="lvl"/>
          <dgm:resizeHandles/>
        </dgm:presLayoutVars>
      </dgm:prSet>
      <dgm:spPr/>
    </dgm:pt>
    <dgm:pt modelId="{93FF8ED0-40A6-4BDA-A354-9C3D6726927C}" type="pres">
      <dgm:prSet presAssocID="{F05B1842-01F5-4E4F-AD24-FE971F6126A0}" presName="root" presStyleCnt="0"/>
      <dgm:spPr/>
    </dgm:pt>
    <dgm:pt modelId="{6A8740A4-2F50-4DAF-9270-7FB009D9CF14}" type="pres">
      <dgm:prSet presAssocID="{F05B1842-01F5-4E4F-AD24-FE971F6126A0}" presName="rootComposite" presStyleCnt="0"/>
      <dgm:spPr/>
    </dgm:pt>
    <dgm:pt modelId="{D9B1436A-646D-4104-BA6C-5755DDBFD427}" type="pres">
      <dgm:prSet presAssocID="{F05B1842-01F5-4E4F-AD24-FE971F6126A0}" presName="rootText" presStyleLbl="node1" presStyleIdx="0" presStyleCnt="1" custScaleX="156678"/>
      <dgm:spPr/>
    </dgm:pt>
    <dgm:pt modelId="{CF2472E0-1B39-4175-B52A-6881B17ED7A5}" type="pres">
      <dgm:prSet presAssocID="{F05B1842-01F5-4E4F-AD24-FE971F6126A0}" presName="rootConnector" presStyleLbl="node1" presStyleIdx="0" presStyleCnt="1"/>
      <dgm:spPr/>
    </dgm:pt>
    <dgm:pt modelId="{F23EC506-6C26-4C60-A0A3-C2FBCAB128BF}" type="pres">
      <dgm:prSet presAssocID="{F05B1842-01F5-4E4F-AD24-FE971F6126A0}" presName="childShape" presStyleCnt="0"/>
      <dgm:spPr/>
    </dgm:pt>
    <dgm:pt modelId="{D86FDF85-0AB6-472C-B5D8-F2F048169C2B}" type="pres">
      <dgm:prSet presAssocID="{4C93B724-D386-4B7C-81E6-3505E32C5CAC}" presName="Name13" presStyleLbl="parChTrans1D2" presStyleIdx="0" presStyleCnt="2"/>
      <dgm:spPr/>
    </dgm:pt>
    <dgm:pt modelId="{9F422B7C-EA72-45F2-AA16-2B488A1A0A36}" type="pres">
      <dgm:prSet presAssocID="{12CB6783-B509-4023-9077-170316AF65EE}" presName="childText" presStyleLbl="bgAcc1" presStyleIdx="0" presStyleCnt="2" custScaleX="156678">
        <dgm:presLayoutVars>
          <dgm:bulletEnabled val="1"/>
        </dgm:presLayoutVars>
      </dgm:prSet>
      <dgm:spPr/>
    </dgm:pt>
    <dgm:pt modelId="{340CC99B-49C3-4D61-8E99-3DFC02ED5D9A}" type="pres">
      <dgm:prSet presAssocID="{0C029F27-8251-4681-B7B6-DFA5467952DA}" presName="Name13" presStyleLbl="parChTrans1D2" presStyleIdx="1" presStyleCnt="2"/>
      <dgm:spPr/>
    </dgm:pt>
    <dgm:pt modelId="{53E0D5B3-5CB7-4D75-B3C9-B78114EFD9A1}" type="pres">
      <dgm:prSet presAssocID="{D3D3CD5E-B8AB-44BF-BAAB-10A3B3F97191}" presName="childText" presStyleLbl="bgAcc1" presStyleIdx="1" presStyleCnt="2" custScaleX="156678">
        <dgm:presLayoutVars>
          <dgm:bulletEnabled val="1"/>
        </dgm:presLayoutVars>
      </dgm:prSet>
      <dgm:spPr/>
    </dgm:pt>
  </dgm:ptLst>
  <dgm:cxnLst>
    <dgm:cxn modelId="{2EE16807-90EF-4B1C-B197-CA8E5F6EBD06}" type="presOf" srcId="{F05B1842-01F5-4E4F-AD24-FE971F6126A0}" destId="{D9B1436A-646D-4104-BA6C-5755DDBFD427}" srcOrd="0" destOrd="0" presId="urn:microsoft.com/office/officeart/2005/8/layout/hierarchy3"/>
    <dgm:cxn modelId="{26D7781E-631A-4DE4-A6A9-884401016D12}" type="presOf" srcId="{0C029F27-8251-4681-B7B6-DFA5467952DA}" destId="{340CC99B-49C3-4D61-8E99-3DFC02ED5D9A}" srcOrd="0" destOrd="0" presId="urn:microsoft.com/office/officeart/2005/8/layout/hierarchy3"/>
    <dgm:cxn modelId="{FE81D64B-03B8-49D3-B162-839B8A089A09}" type="presOf" srcId="{12CB6783-B509-4023-9077-170316AF65EE}" destId="{9F422B7C-EA72-45F2-AA16-2B488A1A0A36}" srcOrd="0" destOrd="0" presId="urn:microsoft.com/office/officeart/2005/8/layout/hierarchy3"/>
    <dgm:cxn modelId="{FFC6A94C-87BB-43D8-9941-4C979B486D82}" type="presOf" srcId="{D3D3CD5E-B8AB-44BF-BAAB-10A3B3F97191}" destId="{53E0D5B3-5CB7-4D75-B3C9-B78114EFD9A1}" srcOrd="0" destOrd="0" presId="urn:microsoft.com/office/officeart/2005/8/layout/hierarchy3"/>
    <dgm:cxn modelId="{B3D3E797-AEA7-4B21-9684-8397D0A52E9F}" srcId="{F05B1842-01F5-4E4F-AD24-FE971F6126A0}" destId="{D3D3CD5E-B8AB-44BF-BAAB-10A3B3F97191}" srcOrd="1" destOrd="0" parTransId="{0C029F27-8251-4681-B7B6-DFA5467952DA}" sibTransId="{9166A27A-8660-4E80-BB9C-6DA13861E47C}"/>
    <dgm:cxn modelId="{226516B6-A212-47A5-A14C-34F7B62E7310}" srcId="{E5E27E5F-E9E3-40D7-9DFC-261DFE62384E}" destId="{F05B1842-01F5-4E4F-AD24-FE971F6126A0}" srcOrd="0" destOrd="0" parTransId="{D4F0398C-7434-47F4-B07F-93FFBB8D6975}" sibTransId="{2F988781-5AAE-422F-B569-EED3FF16AFA1}"/>
    <dgm:cxn modelId="{94C652BB-13B7-4F3F-8BC6-2B5FC27A4CBF}" type="presOf" srcId="{E5E27E5F-E9E3-40D7-9DFC-261DFE62384E}" destId="{98F161CC-5F60-4051-86A8-1D4552D3215C}" srcOrd="0" destOrd="0" presId="urn:microsoft.com/office/officeart/2005/8/layout/hierarchy3"/>
    <dgm:cxn modelId="{1E7491C9-B074-4C6F-BDD2-5BBA2D1AE71F}" srcId="{F05B1842-01F5-4E4F-AD24-FE971F6126A0}" destId="{12CB6783-B509-4023-9077-170316AF65EE}" srcOrd="0" destOrd="0" parTransId="{4C93B724-D386-4B7C-81E6-3505E32C5CAC}" sibTransId="{F9618CD2-187B-4840-B569-F59FC9AC8666}"/>
    <dgm:cxn modelId="{0D5ACFE6-8DC8-4840-8260-EFEDC7F2281D}" type="presOf" srcId="{4C93B724-D386-4B7C-81E6-3505E32C5CAC}" destId="{D86FDF85-0AB6-472C-B5D8-F2F048169C2B}" srcOrd="0" destOrd="0" presId="urn:microsoft.com/office/officeart/2005/8/layout/hierarchy3"/>
    <dgm:cxn modelId="{944347FE-EC37-48F5-8449-6ABDA0E14340}" type="presOf" srcId="{F05B1842-01F5-4E4F-AD24-FE971F6126A0}" destId="{CF2472E0-1B39-4175-B52A-6881B17ED7A5}" srcOrd="1" destOrd="0" presId="urn:microsoft.com/office/officeart/2005/8/layout/hierarchy3"/>
    <dgm:cxn modelId="{8029357F-7D86-44AD-B6D6-DEB7B785EAA0}" type="presParOf" srcId="{98F161CC-5F60-4051-86A8-1D4552D3215C}" destId="{93FF8ED0-40A6-4BDA-A354-9C3D6726927C}" srcOrd="0" destOrd="0" presId="urn:microsoft.com/office/officeart/2005/8/layout/hierarchy3"/>
    <dgm:cxn modelId="{DE1CA1D1-2B41-4AF9-B894-98030E081623}" type="presParOf" srcId="{93FF8ED0-40A6-4BDA-A354-9C3D6726927C}" destId="{6A8740A4-2F50-4DAF-9270-7FB009D9CF14}" srcOrd="0" destOrd="0" presId="urn:microsoft.com/office/officeart/2005/8/layout/hierarchy3"/>
    <dgm:cxn modelId="{46C847BF-F4D4-4FF6-BE33-FCC829BB1FBD}" type="presParOf" srcId="{6A8740A4-2F50-4DAF-9270-7FB009D9CF14}" destId="{D9B1436A-646D-4104-BA6C-5755DDBFD427}" srcOrd="0" destOrd="0" presId="urn:microsoft.com/office/officeart/2005/8/layout/hierarchy3"/>
    <dgm:cxn modelId="{4A418C6D-0955-474C-B7EB-59BDAFB61802}" type="presParOf" srcId="{6A8740A4-2F50-4DAF-9270-7FB009D9CF14}" destId="{CF2472E0-1B39-4175-B52A-6881B17ED7A5}" srcOrd="1" destOrd="0" presId="urn:microsoft.com/office/officeart/2005/8/layout/hierarchy3"/>
    <dgm:cxn modelId="{57C918D2-B749-409D-BFD3-62286B3D0709}" type="presParOf" srcId="{93FF8ED0-40A6-4BDA-A354-9C3D6726927C}" destId="{F23EC506-6C26-4C60-A0A3-C2FBCAB128BF}" srcOrd="1" destOrd="0" presId="urn:microsoft.com/office/officeart/2005/8/layout/hierarchy3"/>
    <dgm:cxn modelId="{D538C969-CB8A-472A-957C-318D5AFCBEE3}" type="presParOf" srcId="{F23EC506-6C26-4C60-A0A3-C2FBCAB128BF}" destId="{D86FDF85-0AB6-472C-B5D8-F2F048169C2B}" srcOrd="0" destOrd="0" presId="urn:microsoft.com/office/officeart/2005/8/layout/hierarchy3"/>
    <dgm:cxn modelId="{69E335A5-D97F-46C3-98D9-4F4D8E140217}" type="presParOf" srcId="{F23EC506-6C26-4C60-A0A3-C2FBCAB128BF}" destId="{9F422B7C-EA72-45F2-AA16-2B488A1A0A36}" srcOrd="1" destOrd="0" presId="urn:microsoft.com/office/officeart/2005/8/layout/hierarchy3"/>
    <dgm:cxn modelId="{DDF4887C-B612-4E27-A197-1E9505164BB0}" type="presParOf" srcId="{F23EC506-6C26-4C60-A0A3-C2FBCAB128BF}" destId="{340CC99B-49C3-4D61-8E99-3DFC02ED5D9A}" srcOrd="2" destOrd="0" presId="urn:microsoft.com/office/officeart/2005/8/layout/hierarchy3"/>
    <dgm:cxn modelId="{02B4715E-38D8-460B-9C36-24314D4E23C6}" type="presParOf" srcId="{F23EC506-6C26-4C60-A0A3-C2FBCAB128BF}" destId="{53E0D5B3-5CB7-4D75-B3C9-B78114EFD9A1}"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DBD391-224E-4A14-8968-C65F6FF1D26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1AFB2A69-22E4-4BA1-A85A-85F04B005378}">
      <dgm:prSet phldrT="[Text]"/>
      <dgm:spPr/>
      <dgm:t>
        <a:bodyPr/>
        <a:lstStyle/>
        <a:p>
          <a:r>
            <a:rPr lang="en-US">
              <a:solidFill>
                <a:schemeClr val="bg1"/>
              </a:solidFill>
            </a:rPr>
            <a:t>Your worldview heavily influences what you think is real, valid, and worthwhile</a:t>
          </a:r>
        </a:p>
      </dgm:t>
    </dgm:pt>
    <dgm:pt modelId="{6B322FF5-2624-4EBD-9A5E-60427BF5F1AA}" type="parTrans" cxnId="{B26AF931-2B91-4C9B-9CC1-FF152ABC0F90}">
      <dgm:prSet/>
      <dgm:spPr/>
      <dgm:t>
        <a:bodyPr/>
        <a:lstStyle/>
        <a:p>
          <a:endParaRPr lang="en-US"/>
        </a:p>
      </dgm:t>
    </dgm:pt>
    <dgm:pt modelId="{2C824BFC-B9F3-4876-86CA-7CAE6DB19C65}" type="sibTrans" cxnId="{B26AF931-2B91-4C9B-9CC1-FF152ABC0F90}">
      <dgm:prSet/>
      <dgm:spPr/>
      <dgm:t>
        <a:bodyPr/>
        <a:lstStyle/>
        <a:p>
          <a:endParaRPr lang="en-US"/>
        </a:p>
      </dgm:t>
    </dgm:pt>
    <dgm:pt modelId="{0EF13344-034A-4A84-B17D-E64379AA369F}">
      <dgm:prSet phldrT="[Text]"/>
      <dgm:spPr/>
      <dgm:t>
        <a:bodyPr/>
        <a:lstStyle/>
        <a:p>
          <a:r>
            <a:rPr lang="en-US">
              <a:solidFill>
                <a:schemeClr val="bg1"/>
              </a:solidFill>
            </a:rPr>
            <a:t>People trust and build relationships when they feel seen and respected</a:t>
          </a:r>
        </a:p>
      </dgm:t>
    </dgm:pt>
    <dgm:pt modelId="{3D862415-3255-4068-89E3-E72425F274A6}" type="parTrans" cxnId="{FA2BBC4E-1463-4E0B-9EF1-A001959B7675}">
      <dgm:prSet/>
      <dgm:spPr/>
      <dgm:t>
        <a:bodyPr/>
        <a:lstStyle/>
        <a:p>
          <a:endParaRPr lang="en-US"/>
        </a:p>
      </dgm:t>
    </dgm:pt>
    <dgm:pt modelId="{AA94B7E4-A9C8-45F3-930E-7C39BB2B742C}" type="sibTrans" cxnId="{FA2BBC4E-1463-4E0B-9EF1-A001959B7675}">
      <dgm:prSet/>
      <dgm:spPr/>
      <dgm:t>
        <a:bodyPr/>
        <a:lstStyle/>
        <a:p>
          <a:endParaRPr lang="en-US"/>
        </a:p>
      </dgm:t>
    </dgm:pt>
    <dgm:pt modelId="{23788655-60A8-4BE3-9E5C-42EC4E08A896}">
      <dgm:prSet phldrT="[Text]"/>
      <dgm:spPr>
        <a:noFill/>
      </dgm:spPr>
      <dgm:t>
        <a:bodyPr/>
        <a:lstStyle/>
        <a:p>
          <a:r>
            <a:rPr lang="en-US">
              <a:solidFill>
                <a:schemeClr val="bg1"/>
              </a:solidFill>
            </a:rPr>
            <a:t>Organizations may have leaders who see things differently than community</a:t>
          </a:r>
        </a:p>
      </dgm:t>
    </dgm:pt>
    <dgm:pt modelId="{9FAB4DA3-7D58-4FCA-8F1E-29CC9C1961A2}" type="parTrans" cxnId="{DF69E045-C0F2-44AB-932B-DC9C1882D8C0}">
      <dgm:prSet/>
      <dgm:spPr/>
      <dgm:t>
        <a:bodyPr/>
        <a:lstStyle/>
        <a:p>
          <a:endParaRPr lang="en-US"/>
        </a:p>
      </dgm:t>
    </dgm:pt>
    <dgm:pt modelId="{8CD0267D-C2CD-423E-9D9B-324F40A506E8}" type="sibTrans" cxnId="{DF69E045-C0F2-44AB-932B-DC9C1882D8C0}">
      <dgm:prSet/>
      <dgm:spPr/>
      <dgm:t>
        <a:bodyPr/>
        <a:lstStyle/>
        <a:p>
          <a:endParaRPr lang="en-US"/>
        </a:p>
      </dgm:t>
    </dgm:pt>
    <dgm:pt modelId="{8C2C006D-1FCE-4BC6-98D1-A87296A485C6}" type="pres">
      <dgm:prSet presAssocID="{E3DBD391-224E-4A14-8968-C65F6FF1D268}" presName="Name0" presStyleCnt="0">
        <dgm:presLayoutVars>
          <dgm:dir/>
          <dgm:resizeHandles val="exact"/>
        </dgm:presLayoutVars>
      </dgm:prSet>
      <dgm:spPr/>
    </dgm:pt>
    <dgm:pt modelId="{6921107B-359C-4DBB-BE32-7A9D539527F0}" type="pres">
      <dgm:prSet presAssocID="{1AFB2A69-22E4-4BA1-A85A-85F04B005378}" presName="compNode" presStyleCnt="0"/>
      <dgm:spPr/>
    </dgm:pt>
    <dgm:pt modelId="{738B3235-72E9-441E-83B0-8CABD5BA5C67}" type="pres">
      <dgm:prSet presAssocID="{1AFB2A69-22E4-4BA1-A85A-85F04B005378}" presName="pictRect" presStyleLbl="node1" presStyleIdx="0" presStyleCnt="3"/>
      <dgm:spPr>
        <a:blipFill rotWithShape="1">
          <a:blip xmlns:r="http://schemas.openxmlformats.org/officeDocument/2006/relationships" r:embed="rId1"/>
          <a:srcRect/>
          <a:stretch>
            <a:fillRect l="-2000" r="-2000"/>
          </a:stretch>
        </a:blipFill>
      </dgm:spPr>
    </dgm:pt>
    <dgm:pt modelId="{D52D60EC-BF5F-4DF8-9DC9-4422A9046355}" type="pres">
      <dgm:prSet presAssocID="{1AFB2A69-22E4-4BA1-A85A-85F04B005378}" presName="textRect" presStyleLbl="revTx" presStyleIdx="0" presStyleCnt="3">
        <dgm:presLayoutVars>
          <dgm:bulletEnabled val="1"/>
        </dgm:presLayoutVars>
      </dgm:prSet>
      <dgm:spPr/>
    </dgm:pt>
    <dgm:pt modelId="{48D60BE9-F146-4D45-9947-A6C37527CDC0}" type="pres">
      <dgm:prSet presAssocID="{2C824BFC-B9F3-4876-86CA-7CAE6DB19C65}" presName="sibTrans" presStyleLbl="sibTrans2D1" presStyleIdx="0" presStyleCnt="0"/>
      <dgm:spPr/>
    </dgm:pt>
    <dgm:pt modelId="{838C5E2C-E877-4B86-B769-BE5A86DC2673}" type="pres">
      <dgm:prSet presAssocID="{0EF13344-034A-4A84-B17D-E64379AA369F}" presName="compNode" presStyleCnt="0"/>
      <dgm:spPr/>
    </dgm:pt>
    <dgm:pt modelId="{69F0092D-861A-419C-9987-804811E20F19}" type="pres">
      <dgm:prSet presAssocID="{0EF13344-034A-4A84-B17D-E64379AA369F}" presName="pictRect" presStyleLbl="node1" presStyleIdx="1" presStyleCnt="3"/>
      <dgm:spPr>
        <a:blipFill rotWithShape="1">
          <a:blip xmlns:r="http://schemas.openxmlformats.org/officeDocument/2006/relationships" r:embed="rId2"/>
          <a:srcRect/>
          <a:stretch>
            <a:fillRect t="-2000" b="-2000"/>
          </a:stretch>
        </a:blipFill>
      </dgm:spPr>
    </dgm:pt>
    <dgm:pt modelId="{26A69B74-82AF-467A-829E-8C4D256678DD}" type="pres">
      <dgm:prSet presAssocID="{0EF13344-034A-4A84-B17D-E64379AA369F}" presName="textRect" presStyleLbl="revTx" presStyleIdx="1" presStyleCnt="3">
        <dgm:presLayoutVars>
          <dgm:bulletEnabled val="1"/>
        </dgm:presLayoutVars>
      </dgm:prSet>
      <dgm:spPr/>
    </dgm:pt>
    <dgm:pt modelId="{226443DF-FC13-4D19-9287-0CDEC292047E}" type="pres">
      <dgm:prSet presAssocID="{AA94B7E4-A9C8-45F3-930E-7C39BB2B742C}" presName="sibTrans" presStyleLbl="sibTrans2D1" presStyleIdx="0" presStyleCnt="0"/>
      <dgm:spPr/>
    </dgm:pt>
    <dgm:pt modelId="{746038DF-5307-422F-87C1-B9B4772BBC67}" type="pres">
      <dgm:prSet presAssocID="{23788655-60A8-4BE3-9E5C-42EC4E08A896}" presName="compNode" presStyleCnt="0"/>
      <dgm:spPr/>
    </dgm:pt>
    <dgm:pt modelId="{FE60A560-8897-4546-9EEC-766643B19601}" type="pres">
      <dgm:prSet presAssocID="{23788655-60A8-4BE3-9E5C-42EC4E08A896}" presName="pictRect" presStyleLbl="node1" presStyleIdx="2" presStyleCnt="3"/>
      <dgm:spPr>
        <a:blipFill rotWithShape="1">
          <a:blip xmlns:r="http://schemas.openxmlformats.org/officeDocument/2006/relationships" r:embed="rId3"/>
          <a:srcRect/>
          <a:stretch>
            <a:fillRect t="-5000" b="-5000"/>
          </a:stretch>
        </a:blipFill>
      </dgm:spPr>
    </dgm:pt>
    <dgm:pt modelId="{D8533BF7-5A67-4F64-BF04-E9BA333676A6}" type="pres">
      <dgm:prSet presAssocID="{23788655-60A8-4BE3-9E5C-42EC4E08A896}" presName="textRect" presStyleLbl="revTx" presStyleIdx="2" presStyleCnt="3">
        <dgm:presLayoutVars>
          <dgm:bulletEnabled val="1"/>
        </dgm:presLayoutVars>
      </dgm:prSet>
      <dgm:spPr/>
    </dgm:pt>
  </dgm:ptLst>
  <dgm:cxnLst>
    <dgm:cxn modelId="{B26AF931-2B91-4C9B-9CC1-FF152ABC0F90}" srcId="{E3DBD391-224E-4A14-8968-C65F6FF1D268}" destId="{1AFB2A69-22E4-4BA1-A85A-85F04B005378}" srcOrd="0" destOrd="0" parTransId="{6B322FF5-2624-4EBD-9A5E-60427BF5F1AA}" sibTransId="{2C824BFC-B9F3-4876-86CA-7CAE6DB19C65}"/>
    <dgm:cxn modelId="{AF558C3A-54E1-4444-98A9-802EC5CCE5DA}" type="presOf" srcId="{23788655-60A8-4BE3-9E5C-42EC4E08A896}" destId="{D8533BF7-5A67-4F64-BF04-E9BA333676A6}" srcOrd="0" destOrd="0" presId="urn:microsoft.com/office/officeart/2005/8/layout/pList1"/>
    <dgm:cxn modelId="{DF69E045-C0F2-44AB-932B-DC9C1882D8C0}" srcId="{E3DBD391-224E-4A14-8968-C65F6FF1D268}" destId="{23788655-60A8-4BE3-9E5C-42EC4E08A896}" srcOrd="2" destOrd="0" parTransId="{9FAB4DA3-7D58-4FCA-8F1E-29CC9C1961A2}" sibTransId="{8CD0267D-C2CD-423E-9D9B-324F40A506E8}"/>
    <dgm:cxn modelId="{3F01666D-9B81-4E6E-B821-26DAC27F07C0}" type="presOf" srcId="{AA94B7E4-A9C8-45F3-930E-7C39BB2B742C}" destId="{226443DF-FC13-4D19-9287-0CDEC292047E}" srcOrd="0" destOrd="0" presId="urn:microsoft.com/office/officeart/2005/8/layout/pList1"/>
    <dgm:cxn modelId="{FA2BBC4E-1463-4E0B-9EF1-A001959B7675}" srcId="{E3DBD391-224E-4A14-8968-C65F6FF1D268}" destId="{0EF13344-034A-4A84-B17D-E64379AA369F}" srcOrd="1" destOrd="0" parTransId="{3D862415-3255-4068-89E3-E72425F274A6}" sibTransId="{AA94B7E4-A9C8-45F3-930E-7C39BB2B742C}"/>
    <dgm:cxn modelId="{BEE3F57C-22FB-4DD2-BFDB-060CAA55F12F}" type="presOf" srcId="{2C824BFC-B9F3-4876-86CA-7CAE6DB19C65}" destId="{48D60BE9-F146-4D45-9947-A6C37527CDC0}" srcOrd="0" destOrd="0" presId="urn:microsoft.com/office/officeart/2005/8/layout/pList1"/>
    <dgm:cxn modelId="{033CAE7E-86F4-41CC-B26E-13E65FC40481}" type="presOf" srcId="{0EF13344-034A-4A84-B17D-E64379AA369F}" destId="{26A69B74-82AF-467A-829E-8C4D256678DD}" srcOrd="0" destOrd="0" presId="urn:microsoft.com/office/officeart/2005/8/layout/pList1"/>
    <dgm:cxn modelId="{7FE7FD85-EEAC-4606-A3DF-1CBE0A5A314D}" type="presOf" srcId="{1AFB2A69-22E4-4BA1-A85A-85F04B005378}" destId="{D52D60EC-BF5F-4DF8-9DC9-4422A9046355}" srcOrd="0" destOrd="0" presId="urn:microsoft.com/office/officeart/2005/8/layout/pList1"/>
    <dgm:cxn modelId="{EB56E2F4-1B99-4CF4-ACC1-BC35A7E6DC7E}" type="presOf" srcId="{E3DBD391-224E-4A14-8968-C65F6FF1D268}" destId="{8C2C006D-1FCE-4BC6-98D1-A87296A485C6}" srcOrd="0" destOrd="0" presId="urn:microsoft.com/office/officeart/2005/8/layout/pList1"/>
    <dgm:cxn modelId="{E3DCC672-15C9-42A5-8293-F7011D30158D}" type="presParOf" srcId="{8C2C006D-1FCE-4BC6-98D1-A87296A485C6}" destId="{6921107B-359C-4DBB-BE32-7A9D539527F0}" srcOrd="0" destOrd="0" presId="urn:microsoft.com/office/officeart/2005/8/layout/pList1"/>
    <dgm:cxn modelId="{85388D72-1632-482D-863C-7A046D9079F0}" type="presParOf" srcId="{6921107B-359C-4DBB-BE32-7A9D539527F0}" destId="{738B3235-72E9-441E-83B0-8CABD5BA5C67}" srcOrd="0" destOrd="0" presId="urn:microsoft.com/office/officeart/2005/8/layout/pList1"/>
    <dgm:cxn modelId="{6F5A1E07-1474-416A-A2F4-4FC2000FC550}" type="presParOf" srcId="{6921107B-359C-4DBB-BE32-7A9D539527F0}" destId="{D52D60EC-BF5F-4DF8-9DC9-4422A9046355}" srcOrd="1" destOrd="0" presId="urn:microsoft.com/office/officeart/2005/8/layout/pList1"/>
    <dgm:cxn modelId="{05EA3EFA-F42F-4EC3-ABAE-7FB9C8547E3B}" type="presParOf" srcId="{8C2C006D-1FCE-4BC6-98D1-A87296A485C6}" destId="{48D60BE9-F146-4D45-9947-A6C37527CDC0}" srcOrd="1" destOrd="0" presId="urn:microsoft.com/office/officeart/2005/8/layout/pList1"/>
    <dgm:cxn modelId="{D408A558-FF79-4E35-9599-4146785C49C5}" type="presParOf" srcId="{8C2C006D-1FCE-4BC6-98D1-A87296A485C6}" destId="{838C5E2C-E877-4B86-B769-BE5A86DC2673}" srcOrd="2" destOrd="0" presId="urn:microsoft.com/office/officeart/2005/8/layout/pList1"/>
    <dgm:cxn modelId="{77D00A53-33DB-4016-91D9-221CFA3201F4}" type="presParOf" srcId="{838C5E2C-E877-4B86-B769-BE5A86DC2673}" destId="{69F0092D-861A-419C-9987-804811E20F19}" srcOrd="0" destOrd="0" presId="urn:microsoft.com/office/officeart/2005/8/layout/pList1"/>
    <dgm:cxn modelId="{90C694F9-9B8C-4D75-A909-9CD134C197A4}" type="presParOf" srcId="{838C5E2C-E877-4B86-B769-BE5A86DC2673}" destId="{26A69B74-82AF-467A-829E-8C4D256678DD}" srcOrd="1" destOrd="0" presId="urn:microsoft.com/office/officeart/2005/8/layout/pList1"/>
    <dgm:cxn modelId="{9FCFC8F5-2CFA-4260-886F-C4ABCA508BBA}" type="presParOf" srcId="{8C2C006D-1FCE-4BC6-98D1-A87296A485C6}" destId="{226443DF-FC13-4D19-9287-0CDEC292047E}" srcOrd="3" destOrd="0" presId="urn:microsoft.com/office/officeart/2005/8/layout/pList1"/>
    <dgm:cxn modelId="{EC3F0E91-D1AE-4E59-BEC7-FBDDA948D02D}" type="presParOf" srcId="{8C2C006D-1FCE-4BC6-98D1-A87296A485C6}" destId="{746038DF-5307-422F-87C1-B9B4772BBC67}" srcOrd="4" destOrd="0" presId="urn:microsoft.com/office/officeart/2005/8/layout/pList1"/>
    <dgm:cxn modelId="{DFBF4065-E368-4159-B9E1-11CAE03A250E}" type="presParOf" srcId="{746038DF-5307-422F-87C1-B9B4772BBC67}" destId="{FE60A560-8897-4546-9EEC-766643B19601}" srcOrd="0" destOrd="0" presId="urn:microsoft.com/office/officeart/2005/8/layout/pList1"/>
    <dgm:cxn modelId="{44EC1C79-04A4-48EB-B937-01995EE2A838}" type="presParOf" srcId="{746038DF-5307-422F-87C1-B9B4772BBC67}" destId="{D8533BF7-5A67-4F64-BF04-E9BA333676A6}"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3B1320-3769-4874-B291-9345A4D9739E}" type="doc">
      <dgm:prSet loTypeId="urn:diagrams.loki3.com/TabbedArc+Icon" loCatId="officeonline" qsTypeId="urn:microsoft.com/office/officeart/2005/8/quickstyle/simple1" qsCatId="simple" csTypeId="urn:microsoft.com/office/officeart/2005/8/colors/accent0_3" csCatId="mainScheme" phldr="1"/>
      <dgm:spPr/>
    </dgm:pt>
    <dgm:pt modelId="{C949BBA4-66AF-41EF-9E6A-4A7EB09EB40D}">
      <dgm:prSet phldrT="[Text]"/>
      <dgm:spPr/>
      <dgm:t>
        <a:bodyPr/>
        <a:lstStyle/>
        <a:p>
          <a:r>
            <a:rPr lang="en-US"/>
            <a:t>Strengthen Infrastructure</a:t>
          </a:r>
        </a:p>
      </dgm:t>
    </dgm:pt>
    <dgm:pt modelId="{C39C09BF-BCA9-4F6F-8041-ACE2F3E3B4CE}" type="parTrans" cxnId="{C50F6983-6728-42FD-9E04-24155E3BA7DC}">
      <dgm:prSet/>
      <dgm:spPr/>
      <dgm:t>
        <a:bodyPr/>
        <a:lstStyle/>
        <a:p>
          <a:endParaRPr lang="en-US"/>
        </a:p>
      </dgm:t>
    </dgm:pt>
    <dgm:pt modelId="{CE0F886C-73CD-417B-8800-E6568BA6C5E3}" type="sibTrans" cxnId="{C50F6983-6728-42FD-9E04-24155E3BA7DC}">
      <dgm:prSet/>
      <dgm:spPr/>
      <dgm:t>
        <a:bodyPr/>
        <a:lstStyle/>
        <a:p>
          <a:endParaRPr lang="en-US"/>
        </a:p>
      </dgm:t>
    </dgm:pt>
    <dgm:pt modelId="{D995115B-A4B6-4B80-A920-3C421D9372D7}">
      <dgm:prSet phldrT="[Text]"/>
      <dgm:spPr/>
      <dgm:t>
        <a:bodyPr/>
        <a:lstStyle/>
        <a:p>
          <a:r>
            <a:rPr lang="en-US"/>
            <a:t>Partnerships to Increase Service Capacity</a:t>
          </a:r>
        </a:p>
      </dgm:t>
    </dgm:pt>
    <dgm:pt modelId="{35D85EF8-0BE7-4089-A23E-C37D3D2D27D3}" type="parTrans" cxnId="{82901891-59E0-430E-B810-A302DB5A0322}">
      <dgm:prSet/>
      <dgm:spPr/>
      <dgm:t>
        <a:bodyPr/>
        <a:lstStyle/>
        <a:p>
          <a:endParaRPr lang="en-US"/>
        </a:p>
      </dgm:t>
    </dgm:pt>
    <dgm:pt modelId="{185AB5A0-32B7-4010-8890-525D8F2A28EC}" type="sibTrans" cxnId="{82901891-59E0-430E-B810-A302DB5A0322}">
      <dgm:prSet/>
      <dgm:spPr/>
      <dgm:t>
        <a:bodyPr/>
        <a:lstStyle/>
        <a:p>
          <a:endParaRPr lang="en-US"/>
        </a:p>
      </dgm:t>
    </dgm:pt>
    <dgm:pt modelId="{29190723-FA84-4AAE-8DCE-5AFF80EC6004}">
      <dgm:prSet phldrT="[Text]"/>
      <dgm:spPr>
        <a:solidFill>
          <a:schemeClr val="accent2">
            <a:lumMod val="50000"/>
          </a:schemeClr>
        </a:solidFill>
      </dgm:spPr>
      <dgm:t>
        <a:bodyPr/>
        <a:lstStyle/>
        <a:p>
          <a:r>
            <a:rPr lang="en-US"/>
            <a:t>Staff Leadership</a:t>
          </a:r>
        </a:p>
      </dgm:t>
    </dgm:pt>
    <dgm:pt modelId="{D3DDF29C-21E7-4171-A91A-60207788564A}" type="parTrans" cxnId="{4380BB8F-0D09-49A9-94E1-68DA80BB3214}">
      <dgm:prSet/>
      <dgm:spPr/>
      <dgm:t>
        <a:bodyPr/>
        <a:lstStyle/>
        <a:p>
          <a:endParaRPr lang="en-US"/>
        </a:p>
      </dgm:t>
    </dgm:pt>
    <dgm:pt modelId="{8B4F4231-704E-4EE3-9794-68C9895058D5}" type="sibTrans" cxnId="{4380BB8F-0D09-49A9-94E1-68DA80BB3214}">
      <dgm:prSet/>
      <dgm:spPr/>
      <dgm:t>
        <a:bodyPr/>
        <a:lstStyle/>
        <a:p>
          <a:endParaRPr lang="en-US"/>
        </a:p>
      </dgm:t>
    </dgm:pt>
    <dgm:pt modelId="{8017362A-1BA6-43A4-9136-F49F2425FD9C}" type="pres">
      <dgm:prSet presAssocID="{3E3B1320-3769-4874-B291-9345A4D9739E}" presName="Name0" presStyleCnt="0">
        <dgm:presLayoutVars>
          <dgm:dir/>
          <dgm:resizeHandles val="exact"/>
        </dgm:presLayoutVars>
      </dgm:prSet>
      <dgm:spPr/>
    </dgm:pt>
    <dgm:pt modelId="{B6BB553D-DF6C-46F7-A013-5644ED70324E}" type="pres">
      <dgm:prSet presAssocID="{C949BBA4-66AF-41EF-9E6A-4A7EB09EB40D}" presName="twoplus" presStyleLbl="node1" presStyleIdx="0" presStyleCnt="3">
        <dgm:presLayoutVars>
          <dgm:bulletEnabled val="1"/>
        </dgm:presLayoutVars>
      </dgm:prSet>
      <dgm:spPr/>
    </dgm:pt>
    <dgm:pt modelId="{1AF82607-1E39-47C4-BD21-4C5607E9E3BF}" type="pres">
      <dgm:prSet presAssocID="{D995115B-A4B6-4B80-A920-3C421D9372D7}" presName="twoplus" presStyleLbl="node1" presStyleIdx="1" presStyleCnt="3">
        <dgm:presLayoutVars>
          <dgm:bulletEnabled val="1"/>
        </dgm:presLayoutVars>
      </dgm:prSet>
      <dgm:spPr/>
    </dgm:pt>
    <dgm:pt modelId="{D158E529-D2BF-4FA4-9798-CB67F8824A9E}" type="pres">
      <dgm:prSet presAssocID="{29190723-FA84-4AAE-8DCE-5AFF80EC6004}" presName="twoplus" presStyleLbl="node1" presStyleIdx="2" presStyleCnt="3">
        <dgm:presLayoutVars>
          <dgm:bulletEnabled val="1"/>
        </dgm:presLayoutVars>
      </dgm:prSet>
      <dgm:spPr/>
    </dgm:pt>
  </dgm:ptLst>
  <dgm:cxnLst>
    <dgm:cxn modelId="{BB74E734-FBB5-4D26-82A7-D3B50968B044}" type="presOf" srcId="{C949BBA4-66AF-41EF-9E6A-4A7EB09EB40D}" destId="{B6BB553D-DF6C-46F7-A013-5644ED70324E}" srcOrd="0" destOrd="0" presId="urn:diagrams.loki3.com/TabbedArc+Icon"/>
    <dgm:cxn modelId="{1C8B775B-4554-43BA-8EEC-D12A4F912075}" type="presOf" srcId="{D995115B-A4B6-4B80-A920-3C421D9372D7}" destId="{1AF82607-1E39-47C4-BD21-4C5607E9E3BF}" srcOrd="0" destOrd="0" presId="urn:diagrams.loki3.com/TabbedArc+Icon"/>
    <dgm:cxn modelId="{A294C865-467E-4D93-8CAB-C87084B642A6}" type="presOf" srcId="{3E3B1320-3769-4874-B291-9345A4D9739E}" destId="{8017362A-1BA6-43A4-9136-F49F2425FD9C}" srcOrd="0" destOrd="0" presId="urn:diagrams.loki3.com/TabbedArc+Icon"/>
    <dgm:cxn modelId="{C50F6983-6728-42FD-9E04-24155E3BA7DC}" srcId="{3E3B1320-3769-4874-B291-9345A4D9739E}" destId="{C949BBA4-66AF-41EF-9E6A-4A7EB09EB40D}" srcOrd="0" destOrd="0" parTransId="{C39C09BF-BCA9-4F6F-8041-ACE2F3E3B4CE}" sibTransId="{CE0F886C-73CD-417B-8800-E6568BA6C5E3}"/>
    <dgm:cxn modelId="{4380BB8F-0D09-49A9-94E1-68DA80BB3214}" srcId="{3E3B1320-3769-4874-B291-9345A4D9739E}" destId="{29190723-FA84-4AAE-8DCE-5AFF80EC6004}" srcOrd="2" destOrd="0" parTransId="{D3DDF29C-21E7-4171-A91A-60207788564A}" sibTransId="{8B4F4231-704E-4EE3-9794-68C9895058D5}"/>
    <dgm:cxn modelId="{82901891-59E0-430E-B810-A302DB5A0322}" srcId="{3E3B1320-3769-4874-B291-9345A4D9739E}" destId="{D995115B-A4B6-4B80-A920-3C421D9372D7}" srcOrd="1" destOrd="0" parTransId="{35D85EF8-0BE7-4089-A23E-C37D3D2D27D3}" sibTransId="{185AB5A0-32B7-4010-8890-525D8F2A28EC}"/>
    <dgm:cxn modelId="{569E1EB7-9CDD-48B2-BFBF-0D9862C4A70E}" type="presOf" srcId="{29190723-FA84-4AAE-8DCE-5AFF80EC6004}" destId="{D158E529-D2BF-4FA4-9798-CB67F8824A9E}" srcOrd="0" destOrd="0" presId="urn:diagrams.loki3.com/TabbedArc+Icon"/>
    <dgm:cxn modelId="{ABCCDD55-20C7-41CD-BCEA-A9456A65BC5A}" type="presParOf" srcId="{8017362A-1BA6-43A4-9136-F49F2425FD9C}" destId="{B6BB553D-DF6C-46F7-A013-5644ED70324E}" srcOrd="0" destOrd="0" presId="urn:diagrams.loki3.com/TabbedArc+Icon"/>
    <dgm:cxn modelId="{C704D242-F75D-4A38-A577-C6D3DF5A2E7E}" type="presParOf" srcId="{8017362A-1BA6-43A4-9136-F49F2425FD9C}" destId="{1AF82607-1E39-47C4-BD21-4C5607E9E3BF}" srcOrd="1" destOrd="0" presId="urn:diagrams.loki3.com/TabbedArc+Icon"/>
    <dgm:cxn modelId="{CD306566-F369-4366-AB59-71E001F013E0}" type="presParOf" srcId="{8017362A-1BA6-43A4-9136-F49F2425FD9C}" destId="{D158E529-D2BF-4FA4-9798-CB67F8824A9E}" srcOrd="2" destOrd="0" presId="urn:diagrams.loki3.com/TabbedArc+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EE91608-6292-47C5-8364-BFE1A66F1675}" type="doc">
      <dgm:prSet loTypeId="urn:microsoft.com/office/officeart/2008/layout/AscendingPictureAccentProcess" loCatId="process" qsTypeId="urn:microsoft.com/office/officeart/2005/8/quickstyle/simple1" qsCatId="simple" csTypeId="urn:microsoft.com/office/officeart/2005/8/colors/accent2_2" csCatId="accent2" phldr="1"/>
      <dgm:spPr/>
      <dgm:t>
        <a:bodyPr/>
        <a:lstStyle/>
        <a:p>
          <a:endParaRPr lang="en-US"/>
        </a:p>
      </dgm:t>
    </dgm:pt>
    <dgm:pt modelId="{81DE594F-DE59-4E33-BAB9-78E53BD97D7B}">
      <dgm:prSet phldrT="[Text]" custT="1"/>
      <dgm:spPr>
        <a:solidFill>
          <a:schemeClr val="accent2">
            <a:lumMod val="50000"/>
          </a:schemeClr>
        </a:solidFill>
      </dgm:spPr>
      <dgm:t>
        <a:bodyPr/>
        <a:lstStyle/>
        <a:p>
          <a:r>
            <a:rPr lang="en-US" sz="1600"/>
            <a:t>Fun, rejuvenated energy, learn from colleagues</a:t>
          </a:r>
        </a:p>
      </dgm:t>
    </dgm:pt>
    <dgm:pt modelId="{E64F474B-310D-42F2-8C09-081AFE3AB089}" type="parTrans" cxnId="{B1165B13-70DA-4E4A-B977-6297A8A626E0}">
      <dgm:prSet/>
      <dgm:spPr/>
      <dgm:t>
        <a:bodyPr/>
        <a:lstStyle/>
        <a:p>
          <a:endParaRPr lang="en-US"/>
        </a:p>
      </dgm:t>
    </dgm:pt>
    <dgm:pt modelId="{D0F3BD15-83CF-42C9-985B-4E003467F9BA}" type="sibTrans" cxnId="{B1165B13-70DA-4E4A-B977-6297A8A626E0}">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t>
        <a:bodyPr/>
        <a:lstStyle/>
        <a:p>
          <a:endParaRPr lang="en-US"/>
        </a:p>
      </dgm:t>
      <dgm:extLst>
        <a:ext uri="{E40237B7-FDA0-4F09-8148-C483321AD2D9}">
          <dgm14:cNvPr xmlns:dgm14="http://schemas.microsoft.com/office/drawing/2010/diagram" id="0" name="" descr="Battery charging with solid fill"/>
        </a:ext>
      </dgm:extLst>
    </dgm:pt>
    <dgm:pt modelId="{68ACB95B-9B5C-4747-AC82-2673E4EF7D1B}">
      <dgm:prSet phldrT="[Text]" custT="1"/>
      <dgm:spPr>
        <a:solidFill>
          <a:schemeClr val="accent2">
            <a:lumMod val="50000"/>
          </a:schemeClr>
        </a:solidFill>
      </dgm:spPr>
      <dgm:t>
        <a:bodyPr/>
        <a:lstStyle/>
        <a:p>
          <a:r>
            <a:rPr lang="en-US" sz="1600"/>
            <a:t>Skills – Management, Communications, Reach</a:t>
          </a:r>
        </a:p>
      </dgm:t>
    </dgm:pt>
    <dgm:pt modelId="{AA9F034F-F5F8-4C57-86F9-88F920ADD504}" type="parTrans" cxnId="{361F446D-1AD4-44D3-8697-E3C36FE47198}">
      <dgm:prSet/>
      <dgm:spPr/>
      <dgm:t>
        <a:bodyPr/>
        <a:lstStyle/>
        <a:p>
          <a:endParaRPr lang="en-US"/>
        </a:p>
      </dgm:t>
    </dgm:pt>
    <dgm:pt modelId="{A3DD54B4-6CC6-4A6B-8063-F513876B9BD0}" type="sibTrans" cxnId="{361F446D-1AD4-44D3-8697-E3C36FE47198}">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t>
        <a:bodyPr/>
        <a:lstStyle/>
        <a:p>
          <a:endParaRPr lang="en-US"/>
        </a:p>
      </dgm:t>
      <dgm:extLst>
        <a:ext uri="{E40237B7-FDA0-4F09-8148-C483321AD2D9}">
          <dgm14:cNvPr xmlns:dgm14="http://schemas.microsoft.com/office/drawing/2010/diagram" id="0" name="" descr="Clipboard Badge with solid fill"/>
        </a:ext>
      </dgm:extLst>
    </dgm:pt>
    <dgm:pt modelId="{8B8C711A-F346-4D31-B516-2357C93C9CF5}" type="pres">
      <dgm:prSet presAssocID="{AEE91608-6292-47C5-8364-BFE1A66F1675}" presName="Name0" presStyleCnt="0">
        <dgm:presLayoutVars>
          <dgm:chMax val="7"/>
          <dgm:chPref val="7"/>
          <dgm:dir/>
        </dgm:presLayoutVars>
      </dgm:prSet>
      <dgm:spPr/>
    </dgm:pt>
    <dgm:pt modelId="{7A6580D4-0964-4347-A971-9F8485A5D0BA}" type="pres">
      <dgm:prSet presAssocID="{AEE91608-6292-47C5-8364-BFE1A66F1675}" presName="dot1" presStyleLbl="alignNode1" presStyleIdx="0" presStyleCnt="10"/>
      <dgm:spPr/>
    </dgm:pt>
    <dgm:pt modelId="{FE7556AE-C0C2-4302-93EE-7668E3ED2F14}" type="pres">
      <dgm:prSet presAssocID="{AEE91608-6292-47C5-8364-BFE1A66F1675}" presName="dot2" presStyleLbl="alignNode1" presStyleIdx="1" presStyleCnt="10"/>
      <dgm:spPr/>
    </dgm:pt>
    <dgm:pt modelId="{09C9C91E-A530-4CA8-9DEA-56C0A248BD49}" type="pres">
      <dgm:prSet presAssocID="{AEE91608-6292-47C5-8364-BFE1A66F1675}" presName="dot3" presStyleLbl="alignNode1" presStyleIdx="2" presStyleCnt="10"/>
      <dgm:spPr/>
    </dgm:pt>
    <dgm:pt modelId="{39C6232E-314D-42C2-BCDE-718AABC1E9E4}" type="pres">
      <dgm:prSet presAssocID="{AEE91608-6292-47C5-8364-BFE1A66F1675}" presName="dotArrow1" presStyleLbl="alignNode1" presStyleIdx="3" presStyleCnt="10"/>
      <dgm:spPr/>
    </dgm:pt>
    <dgm:pt modelId="{92B9FB80-1C74-4D4A-97B4-9E4F156EEBCF}" type="pres">
      <dgm:prSet presAssocID="{AEE91608-6292-47C5-8364-BFE1A66F1675}" presName="dotArrow2" presStyleLbl="alignNode1" presStyleIdx="4" presStyleCnt="10"/>
      <dgm:spPr/>
    </dgm:pt>
    <dgm:pt modelId="{3EEFCD5B-7898-4830-9510-7C4BE8A3803A}" type="pres">
      <dgm:prSet presAssocID="{AEE91608-6292-47C5-8364-BFE1A66F1675}" presName="dotArrow3" presStyleLbl="alignNode1" presStyleIdx="5" presStyleCnt="10"/>
      <dgm:spPr/>
    </dgm:pt>
    <dgm:pt modelId="{E0243DF8-E81E-4CC1-B666-8DBC3B9E1BFD}" type="pres">
      <dgm:prSet presAssocID="{AEE91608-6292-47C5-8364-BFE1A66F1675}" presName="dotArrow4" presStyleLbl="alignNode1" presStyleIdx="6" presStyleCnt="10"/>
      <dgm:spPr/>
    </dgm:pt>
    <dgm:pt modelId="{73166221-BA04-4B3A-8234-02FACBFB98EB}" type="pres">
      <dgm:prSet presAssocID="{AEE91608-6292-47C5-8364-BFE1A66F1675}" presName="dotArrow5" presStyleLbl="alignNode1" presStyleIdx="7" presStyleCnt="10"/>
      <dgm:spPr/>
    </dgm:pt>
    <dgm:pt modelId="{0186472D-D577-4DDA-B929-0D900CA1CD9F}" type="pres">
      <dgm:prSet presAssocID="{AEE91608-6292-47C5-8364-BFE1A66F1675}" presName="dotArrow6" presStyleLbl="alignNode1" presStyleIdx="8" presStyleCnt="10"/>
      <dgm:spPr/>
    </dgm:pt>
    <dgm:pt modelId="{C819D0BC-AAD6-4BEC-B39D-58EFE7EF0883}" type="pres">
      <dgm:prSet presAssocID="{AEE91608-6292-47C5-8364-BFE1A66F1675}" presName="dotArrow7" presStyleLbl="alignNode1" presStyleIdx="9" presStyleCnt="10"/>
      <dgm:spPr/>
    </dgm:pt>
    <dgm:pt modelId="{47655418-BB21-49BE-A74B-676D1EF59702}" type="pres">
      <dgm:prSet presAssocID="{81DE594F-DE59-4E33-BAB9-78E53BD97D7B}" presName="parTx1" presStyleLbl="node1" presStyleIdx="0" presStyleCnt="2" custScaleX="89151" custScaleY="164467"/>
      <dgm:spPr/>
    </dgm:pt>
    <dgm:pt modelId="{914B5268-52C9-4987-BB4D-86D214F57809}" type="pres">
      <dgm:prSet presAssocID="{D0F3BD15-83CF-42C9-985B-4E003467F9BA}" presName="picture1" presStyleCnt="0"/>
      <dgm:spPr/>
    </dgm:pt>
    <dgm:pt modelId="{0D64F4C8-3336-4930-9D52-A4524C62D580}" type="pres">
      <dgm:prSet presAssocID="{D0F3BD15-83CF-42C9-985B-4E003467F9BA}" presName="imageRepeatNode" presStyleLbl="fgImgPlace1" presStyleIdx="0" presStyleCnt="2" custLinFactNeighborX="-783" custLinFactNeighborY="234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A8EB4058-9AB3-46AF-A454-DA2C90AD3914}" type="pres">
      <dgm:prSet presAssocID="{68ACB95B-9B5C-4747-AC82-2673E4EF7D1B}" presName="parTx2" presStyleLbl="node1" presStyleIdx="1" presStyleCnt="2" custScaleX="89151" custScaleY="164467"/>
      <dgm:spPr/>
    </dgm:pt>
    <dgm:pt modelId="{4D6E2D7F-7CC8-4FFD-9872-F7E559DA8F96}" type="pres">
      <dgm:prSet presAssocID="{A3DD54B4-6CC6-4A6B-8063-F513876B9BD0}" presName="picture2" presStyleCnt="0"/>
      <dgm:spPr/>
    </dgm:pt>
    <dgm:pt modelId="{71C8D366-187F-494D-ADD6-8B99EBCF9603}" type="pres">
      <dgm:prSet presAssocID="{A3DD54B4-6CC6-4A6B-8063-F513876B9BD0}" presName="imageRepeatNode" presStyleLbl="fgImgPlace1" presStyleIdx="1" presStyleCnt="2"/>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pt>
  </dgm:ptLst>
  <dgm:cxnLst>
    <dgm:cxn modelId="{C4B7730C-4115-4443-9C0E-EC00B9A2872A}" type="presOf" srcId="{AEE91608-6292-47C5-8364-BFE1A66F1675}" destId="{8B8C711A-F346-4D31-B516-2357C93C9CF5}" srcOrd="0" destOrd="0" presId="urn:microsoft.com/office/officeart/2008/layout/AscendingPictureAccentProcess"/>
    <dgm:cxn modelId="{B1165B13-70DA-4E4A-B977-6297A8A626E0}" srcId="{AEE91608-6292-47C5-8364-BFE1A66F1675}" destId="{81DE594F-DE59-4E33-BAB9-78E53BD97D7B}" srcOrd="0" destOrd="0" parTransId="{E64F474B-310D-42F2-8C09-081AFE3AB089}" sibTransId="{D0F3BD15-83CF-42C9-985B-4E003467F9BA}"/>
    <dgm:cxn modelId="{7DFFCB20-5CA1-443B-8655-1C7496AC9217}" type="presOf" srcId="{D0F3BD15-83CF-42C9-985B-4E003467F9BA}" destId="{0D64F4C8-3336-4930-9D52-A4524C62D580}" srcOrd="0" destOrd="0" presId="urn:microsoft.com/office/officeart/2008/layout/AscendingPictureAccentProcess"/>
    <dgm:cxn modelId="{67D08D25-EDE8-4DD4-9A8D-358176FA7892}" type="presOf" srcId="{81DE594F-DE59-4E33-BAB9-78E53BD97D7B}" destId="{47655418-BB21-49BE-A74B-676D1EF59702}" srcOrd="0" destOrd="0" presId="urn:microsoft.com/office/officeart/2008/layout/AscendingPictureAccentProcess"/>
    <dgm:cxn modelId="{361F446D-1AD4-44D3-8697-E3C36FE47198}" srcId="{AEE91608-6292-47C5-8364-BFE1A66F1675}" destId="{68ACB95B-9B5C-4747-AC82-2673E4EF7D1B}" srcOrd="1" destOrd="0" parTransId="{AA9F034F-F5F8-4C57-86F9-88F920ADD504}" sibTransId="{A3DD54B4-6CC6-4A6B-8063-F513876B9BD0}"/>
    <dgm:cxn modelId="{B9A92254-B2BA-456F-AB72-3430A72A8A84}" type="presOf" srcId="{A3DD54B4-6CC6-4A6B-8063-F513876B9BD0}" destId="{71C8D366-187F-494D-ADD6-8B99EBCF9603}" srcOrd="0" destOrd="0" presId="urn:microsoft.com/office/officeart/2008/layout/AscendingPictureAccentProcess"/>
    <dgm:cxn modelId="{DA0AB1E6-4EE0-450D-AE46-77C8E371D6E4}" type="presOf" srcId="{68ACB95B-9B5C-4747-AC82-2673E4EF7D1B}" destId="{A8EB4058-9AB3-46AF-A454-DA2C90AD3914}" srcOrd="0" destOrd="0" presId="urn:microsoft.com/office/officeart/2008/layout/AscendingPictureAccentProcess"/>
    <dgm:cxn modelId="{0EEA6A7D-0A84-488B-A04C-B0C1B5C436D6}" type="presParOf" srcId="{8B8C711A-F346-4D31-B516-2357C93C9CF5}" destId="{7A6580D4-0964-4347-A971-9F8485A5D0BA}" srcOrd="0" destOrd="0" presId="urn:microsoft.com/office/officeart/2008/layout/AscendingPictureAccentProcess"/>
    <dgm:cxn modelId="{4BBC9E0C-C173-4D8E-89CE-13E392333F13}" type="presParOf" srcId="{8B8C711A-F346-4D31-B516-2357C93C9CF5}" destId="{FE7556AE-C0C2-4302-93EE-7668E3ED2F14}" srcOrd="1" destOrd="0" presId="urn:microsoft.com/office/officeart/2008/layout/AscendingPictureAccentProcess"/>
    <dgm:cxn modelId="{6C46C337-6482-4D57-9BBC-33F61C223D8F}" type="presParOf" srcId="{8B8C711A-F346-4D31-B516-2357C93C9CF5}" destId="{09C9C91E-A530-4CA8-9DEA-56C0A248BD49}" srcOrd="2" destOrd="0" presId="urn:microsoft.com/office/officeart/2008/layout/AscendingPictureAccentProcess"/>
    <dgm:cxn modelId="{89AF2AD2-D337-4DA0-87CA-0C4AEBBBC202}" type="presParOf" srcId="{8B8C711A-F346-4D31-B516-2357C93C9CF5}" destId="{39C6232E-314D-42C2-BCDE-718AABC1E9E4}" srcOrd="3" destOrd="0" presId="urn:microsoft.com/office/officeart/2008/layout/AscendingPictureAccentProcess"/>
    <dgm:cxn modelId="{0028C157-9B98-4D50-90CA-E757C0FA906C}" type="presParOf" srcId="{8B8C711A-F346-4D31-B516-2357C93C9CF5}" destId="{92B9FB80-1C74-4D4A-97B4-9E4F156EEBCF}" srcOrd="4" destOrd="0" presId="urn:microsoft.com/office/officeart/2008/layout/AscendingPictureAccentProcess"/>
    <dgm:cxn modelId="{11AA8CDB-2082-40D4-B8BA-587FC583BCD2}" type="presParOf" srcId="{8B8C711A-F346-4D31-B516-2357C93C9CF5}" destId="{3EEFCD5B-7898-4830-9510-7C4BE8A3803A}" srcOrd="5" destOrd="0" presId="urn:microsoft.com/office/officeart/2008/layout/AscendingPictureAccentProcess"/>
    <dgm:cxn modelId="{F82DA07D-1C9C-4A73-860C-6DB2390B8596}" type="presParOf" srcId="{8B8C711A-F346-4D31-B516-2357C93C9CF5}" destId="{E0243DF8-E81E-4CC1-B666-8DBC3B9E1BFD}" srcOrd="6" destOrd="0" presId="urn:microsoft.com/office/officeart/2008/layout/AscendingPictureAccentProcess"/>
    <dgm:cxn modelId="{8379E711-4E5A-417D-99CC-812C4D0D17E2}" type="presParOf" srcId="{8B8C711A-F346-4D31-B516-2357C93C9CF5}" destId="{73166221-BA04-4B3A-8234-02FACBFB98EB}" srcOrd="7" destOrd="0" presId="urn:microsoft.com/office/officeart/2008/layout/AscendingPictureAccentProcess"/>
    <dgm:cxn modelId="{E820F1EE-7AE4-4035-A9A0-C7E4E4E9EF7D}" type="presParOf" srcId="{8B8C711A-F346-4D31-B516-2357C93C9CF5}" destId="{0186472D-D577-4DDA-B929-0D900CA1CD9F}" srcOrd="8" destOrd="0" presId="urn:microsoft.com/office/officeart/2008/layout/AscendingPictureAccentProcess"/>
    <dgm:cxn modelId="{8E5DF688-F023-411A-A12D-7FECD1827CBE}" type="presParOf" srcId="{8B8C711A-F346-4D31-B516-2357C93C9CF5}" destId="{C819D0BC-AAD6-4BEC-B39D-58EFE7EF0883}" srcOrd="9" destOrd="0" presId="urn:microsoft.com/office/officeart/2008/layout/AscendingPictureAccentProcess"/>
    <dgm:cxn modelId="{E7E1506C-EED9-435D-B0AD-5F82A00E62DD}" type="presParOf" srcId="{8B8C711A-F346-4D31-B516-2357C93C9CF5}" destId="{47655418-BB21-49BE-A74B-676D1EF59702}" srcOrd="10" destOrd="0" presId="urn:microsoft.com/office/officeart/2008/layout/AscendingPictureAccentProcess"/>
    <dgm:cxn modelId="{0F9CF1B8-6902-4343-B20C-50FA00D10D29}" type="presParOf" srcId="{8B8C711A-F346-4D31-B516-2357C93C9CF5}" destId="{914B5268-52C9-4987-BB4D-86D214F57809}" srcOrd="11" destOrd="0" presId="urn:microsoft.com/office/officeart/2008/layout/AscendingPictureAccentProcess"/>
    <dgm:cxn modelId="{F950466E-B0EA-45B7-AC66-BDF23A575784}" type="presParOf" srcId="{914B5268-52C9-4987-BB4D-86D214F57809}" destId="{0D64F4C8-3336-4930-9D52-A4524C62D580}" srcOrd="0" destOrd="0" presId="urn:microsoft.com/office/officeart/2008/layout/AscendingPictureAccentProcess"/>
    <dgm:cxn modelId="{CBCDFFC9-2601-49F4-9EB8-5ECF60F604C1}" type="presParOf" srcId="{8B8C711A-F346-4D31-B516-2357C93C9CF5}" destId="{A8EB4058-9AB3-46AF-A454-DA2C90AD3914}" srcOrd="12" destOrd="0" presId="urn:microsoft.com/office/officeart/2008/layout/AscendingPictureAccentProcess"/>
    <dgm:cxn modelId="{819EC02C-0A95-4DAC-8F58-98AB9BCF2087}" type="presParOf" srcId="{8B8C711A-F346-4D31-B516-2357C93C9CF5}" destId="{4D6E2D7F-7CC8-4FFD-9872-F7E559DA8F96}" srcOrd="13" destOrd="0" presId="urn:microsoft.com/office/officeart/2008/layout/AscendingPictureAccentProcess"/>
    <dgm:cxn modelId="{57256B96-AA14-4CD1-9A1A-9B622018017A}" type="presParOf" srcId="{4D6E2D7F-7CC8-4FFD-9872-F7E559DA8F96}" destId="{71C8D366-187F-494D-ADD6-8B99EBCF9603}" srcOrd="0" destOrd="0" presId="urn:microsoft.com/office/officeart/2008/layout/AscendingPictureAccen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0FB97-BE78-4C8F-9C03-95E57A17BE66}">
      <dsp:nvSpPr>
        <dsp:cNvPr id="0" name=""/>
        <dsp:cNvSpPr/>
      </dsp:nvSpPr>
      <dsp:spPr>
        <a:xfrm>
          <a:off x="152020" y="1886795"/>
          <a:ext cx="2270889" cy="74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latin typeface="Open Sans" panose="020B0606030504020204" pitchFamily="34" charset="0"/>
              <a:ea typeface="Open Sans" panose="020B0606030504020204" pitchFamily="34" charset="0"/>
              <a:cs typeface="Open Sans" panose="020B0606030504020204" pitchFamily="34" charset="0"/>
            </a:rPr>
            <a:t>Mission</a:t>
          </a:r>
        </a:p>
      </dsp:txBody>
      <dsp:txXfrm>
        <a:off x="152020" y="1886795"/>
        <a:ext cx="2270889" cy="748361"/>
      </dsp:txXfrm>
    </dsp:sp>
    <dsp:sp modelId="{8E7E95DD-107F-465E-ABA6-D95ECFA88D88}">
      <dsp:nvSpPr>
        <dsp:cNvPr id="0" name=""/>
        <dsp:cNvSpPr/>
      </dsp:nvSpPr>
      <dsp:spPr>
        <a:xfrm>
          <a:off x="149440" y="1659190"/>
          <a:ext cx="180638" cy="1806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4CA2CC-430C-45D1-976A-559A73DBDEBD}">
      <dsp:nvSpPr>
        <dsp:cNvPr id="0" name=""/>
        <dsp:cNvSpPr/>
      </dsp:nvSpPr>
      <dsp:spPr>
        <a:xfrm>
          <a:off x="275887" y="1406296"/>
          <a:ext cx="180638" cy="1806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076468-BB64-4C8A-B4FD-C89FDE4BBA80}">
      <dsp:nvSpPr>
        <dsp:cNvPr id="0" name=""/>
        <dsp:cNvSpPr/>
      </dsp:nvSpPr>
      <dsp:spPr>
        <a:xfrm>
          <a:off x="579361" y="1456874"/>
          <a:ext cx="283861" cy="2838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2AE0B1-18EC-40D4-8265-285C5D50F3F1}">
      <dsp:nvSpPr>
        <dsp:cNvPr id="0" name=""/>
        <dsp:cNvSpPr/>
      </dsp:nvSpPr>
      <dsp:spPr>
        <a:xfrm>
          <a:off x="832255" y="1178690"/>
          <a:ext cx="180638" cy="1806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A56E41-CFE8-4FEB-8212-92E4D1812E2E}">
      <dsp:nvSpPr>
        <dsp:cNvPr id="0" name=""/>
        <dsp:cNvSpPr/>
      </dsp:nvSpPr>
      <dsp:spPr>
        <a:xfrm>
          <a:off x="1161018" y="1077533"/>
          <a:ext cx="180638" cy="1806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C8EF22-C601-4FB4-ADB7-EF1532F0D99A}">
      <dsp:nvSpPr>
        <dsp:cNvPr id="0" name=""/>
        <dsp:cNvSpPr/>
      </dsp:nvSpPr>
      <dsp:spPr>
        <a:xfrm>
          <a:off x="1565649" y="1254559"/>
          <a:ext cx="180638" cy="1806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D49FEF-01B6-4EC0-B644-7ADD997FEF90}">
      <dsp:nvSpPr>
        <dsp:cNvPr id="0" name=""/>
        <dsp:cNvSpPr/>
      </dsp:nvSpPr>
      <dsp:spPr>
        <a:xfrm>
          <a:off x="1818543" y="1381006"/>
          <a:ext cx="283861" cy="2838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44FE18-DE42-48BD-9386-03289BBA3A0F}">
      <dsp:nvSpPr>
        <dsp:cNvPr id="0" name=""/>
        <dsp:cNvSpPr/>
      </dsp:nvSpPr>
      <dsp:spPr>
        <a:xfrm>
          <a:off x="2172596" y="1659190"/>
          <a:ext cx="180638" cy="1806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570C8F-EDDC-4948-BABF-C239D2C56F1F}">
      <dsp:nvSpPr>
        <dsp:cNvPr id="0" name=""/>
        <dsp:cNvSpPr/>
      </dsp:nvSpPr>
      <dsp:spPr>
        <a:xfrm>
          <a:off x="2324332" y="1937374"/>
          <a:ext cx="180638" cy="1806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5EFD0A-851F-41D7-92B8-302EE9295D88}">
      <dsp:nvSpPr>
        <dsp:cNvPr id="0" name=""/>
        <dsp:cNvSpPr/>
      </dsp:nvSpPr>
      <dsp:spPr>
        <a:xfrm>
          <a:off x="1009281" y="1406296"/>
          <a:ext cx="464500" cy="4645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0053E-060E-4CF4-928D-8BA9131A7DF7}">
      <dsp:nvSpPr>
        <dsp:cNvPr id="0" name=""/>
        <dsp:cNvSpPr/>
      </dsp:nvSpPr>
      <dsp:spPr>
        <a:xfrm>
          <a:off x="22993" y="2367295"/>
          <a:ext cx="180638" cy="1806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894B8-6B88-48C0-B0F4-1B192B74F683}">
      <dsp:nvSpPr>
        <dsp:cNvPr id="0" name=""/>
        <dsp:cNvSpPr/>
      </dsp:nvSpPr>
      <dsp:spPr>
        <a:xfrm>
          <a:off x="174729" y="2594900"/>
          <a:ext cx="283861" cy="2838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1304F7-2882-418F-8680-3A45BACD37CA}">
      <dsp:nvSpPr>
        <dsp:cNvPr id="0" name=""/>
        <dsp:cNvSpPr/>
      </dsp:nvSpPr>
      <dsp:spPr>
        <a:xfrm>
          <a:off x="554071" y="2797215"/>
          <a:ext cx="412888" cy="4128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8D00BD-58C9-4A76-8065-27AFDA0B12D9}">
      <dsp:nvSpPr>
        <dsp:cNvPr id="0" name=""/>
        <dsp:cNvSpPr/>
      </dsp:nvSpPr>
      <dsp:spPr>
        <a:xfrm>
          <a:off x="1085149" y="3125978"/>
          <a:ext cx="180638" cy="1806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527600-D8B8-46E3-BB19-983F8383B9AC}">
      <dsp:nvSpPr>
        <dsp:cNvPr id="0" name=""/>
        <dsp:cNvSpPr/>
      </dsp:nvSpPr>
      <dsp:spPr>
        <a:xfrm>
          <a:off x="1186307" y="2797215"/>
          <a:ext cx="283861" cy="2838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75832A-2443-41C4-AC6B-DD0558CDC3A1}">
      <dsp:nvSpPr>
        <dsp:cNvPr id="0" name=""/>
        <dsp:cNvSpPr/>
      </dsp:nvSpPr>
      <dsp:spPr>
        <a:xfrm>
          <a:off x="1439202" y="3151267"/>
          <a:ext cx="180638" cy="1806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6D7EF-84BD-4C34-8523-C189522B8459}">
      <dsp:nvSpPr>
        <dsp:cNvPr id="0" name=""/>
        <dsp:cNvSpPr/>
      </dsp:nvSpPr>
      <dsp:spPr>
        <a:xfrm>
          <a:off x="1666807" y="2746636"/>
          <a:ext cx="412888" cy="4128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45C8A-C192-4927-BD6F-0A9338B769D9}">
      <dsp:nvSpPr>
        <dsp:cNvPr id="0" name=""/>
        <dsp:cNvSpPr/>
      </dsp:nvSpPr>
      <dsp:spPr>
        <a:xfrm>
          <a:off x="2223175" y="2645478"/>
          <a:ext cx="283861" cy="2838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F8F169-C337-4DE5-A588-057622528A35}">
      <dsp:nvSpPr>
        <dsp:cNvPr id="0" name=""/>
        <dsp:cNvSpPr/>
      </dsp:nvSpPr>
      <dsp:spPr>
        <a:xfrm>
          <a:off x="2507036" y="1456454"/>
          <a:ext cx="833659" cy="1591547"/>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275C4A-5355-456F-9908-5F12C7479D19}">
      <dsp:nvSpPr>
        <dsp:cNvPr id="0" name=""/>
        <dsp:cNvSpPr/>
      </dsp:nvSpPr>
      <dsp:spPr>
        <a:xfrm>
          <a:off x="3340696" y="1457227"/>
          <a:ext cx="2273617" cy="1591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latin typeface="Open Sans" panose="020B0606030504020204" pitchFamily="34" charset="0"/>
              <a:ea typeface="Open Sans" panose="020B0606030504020204" pitchFamily="34" charset="0"/>
              <a:cs typeface="Open Sans" panose="020B0606030504020204" pitchFamily="34" charset="0"/>
            </a:rPr>
            <a:t>Operating Budget</a:t>
          </a:r>
        </a:p>
      </dsp:txBody>
      <dsp:txXfrm>
        <a:off x="3340696" y="1457227"/>
        <a:ext cx="2273617" cy="1591532"/>
      </dsp:txXfrm>
    </dsp:sp>
    <dsp:sp modelId="{C372D993-250C-418F-B13C-A5DBB1FEC452}">
      <dsp:nvSpPr>
        <dsp:cNvPr id="0" name=""/>
        <dsp:cNvSpPr/>
      </dsp:nvSpPr>
      <dsp:spPr>
        <a:xfrm>
          <a:off x="5614313" y="1456454"/>
          <a:ext cx="833659" cy="1591547"/>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FC3C66-3BF0-4CCD-8F1F-B8D26B99B804}">
      <dsp:nvSpPr>
        <dsp:cNvPr id="0" name=""/>
        <dsp:cNvSpPr/>
      </dsp:nvSpPr>
      <dsp:spPr>
        <a:xfrm>
          <a:off x="6447973" y="1457227"/>
          <a:ext cx="2273617" cy="1591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latin typeface="Open Sans" panose="020B0606030504020204" pitchFamily="34" charset="0"/>
              <a:ea typeface="Open Sans" panose="020B0606030504020204" pitchFamily="34" charset="0"/>
              <a:cs typeface="Open Sans" panose="020B0606030504020204" pitchFamily="34" charset="0"/>
            </a:rPr>
            <a:t>Activities and Services</a:t>
          </a:r>
        </a:p>
      </dsp:txBody>
      <dsp:txXfrm>
        <a:off x="6447973" y="1457227"/>
        <a:ext cx="2273617" cy="1591532"/>
      </dsp:txXfrm>
    </dsp:sp>
    <dsp:sp modelId="{04075D36-550D-4164-A4F7-7082A697A84A}">
      <dsp:nvSpPr>
        <dsp:cNvPr id="0" name=""/>
        <dsp:cNvSpPr/>
      </dsp:nvSpPr>
      <dsp:spPr>
        <a:xfrm>
          <a:off x="8721590" y="1456454"/>
          <a:ext cx="833659" cy="1591547"/>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BE302F-F02C-40FD-98D1-F31777D67659}">
      <dsp:nvSpPr>
        <dsp:cNvPr id="0" name=""/>
        <dsp:cNvSpPr/>
      </dsp:nvSpPr>
      <dsp:spPr>
        <a:xfrm>
          <a:off x="9579531" y="1324925"/>
          <a:ext cx="2065903" cy="1932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a:latin typeface="Open Sans" panose="020B0606030504020204" pitchFamily="34" charset="0"/>
              <a:ea typeface="Open Sans" panose="020B0606030504020204" pitchFamily="34" charset="0"/>
              <a:cs typeface="Open Sans" panose="020B0606030504020204" pitchFamily="34" charset="0"/>
            </a:rPr>
            <a:t>Vision</a:t>
          </a:r>
        </a:p>
      </dsp:txBody>
      <dsp:txXfrm>
        <a:off x="9882075" y="1607944"/>
        <a:ext cx="1460815" cy="13665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9900F-28BE-4635-BB60-F7BB2433341C}">
      <dsp:nvSpPr>
        <dsp:cNvPr id="0" name=""/>
        <dsp:cNvSpPr/>
      </dsp:nvSpPr>
      <dsp:spPr>
        <a:xfrm>
          <a:off x="2079990" y="0"/>
          <a:ext cx="11664611" cy="520723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48282C-98E6-41EC-824E-A1D26F3D42D9}">
      <dsp:nvSpPr>
        <dsp:cNvPr id="0" name=""/>
        <dsp:cNvSpPr/>
      </dsp:nvSpPr>
      <dsp:spPr>
        <a:xfrm>
          <a:off x="3737103" y="3510589"/>
          <a:ext cx="191626" cy="1916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213F9-F429-4948-A51E-9A5036CDC31C}">
      <dsp:nvSpPr>
        <dsp:cNvPr id="0" name=""/>
        <dsp:cNvSpPr/>
      </dsp:nvSpPr>
      <dsp:spPr>
        <a:xfrm>
          <a:off x="2870843" y="3967909"/>
          <a:ext cx="2016121" cy="1239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39" tIns="0" rIns="0" bIns="0" numCol="1" spcCol="1270" anchor="t" anchorCtr="0">
          <a:noAutofit/>
        </a:bodyPr>
        <a:lstStyle/>
        <a:p>
          <a:pPr marL="0" lvl="0" indent="0" algn="ctr" defTabSz="1066800">
            <a:lnSpc>
              <a:spcPct val="90000"/>
            </a:lnSpc>
            <a:spcBef>
              <a:spcPct val="0"/>
            </a:spcBef>
            <a:spcAft>
              <a:spcPct val="35000"/>
            </a:spcAft>
            <a:buNone/>
          </a:pPr>
          <a:r>
            <a:rPr lang="en-US" sz="2400" kern="1200"/>
            <a:t>Needs Assessment Survey</a:t>
          </a:r>
        </a:p>
      </dsp:txBody>
      <dsp:txXfrm>
        <a:off x="2870843" y="3967909"/>
        <a:ext cx="2016121" cy="1239320"/>
      </dsp:txXfrm>
    </dsp:sp>
    <dsp:sp modelId="{5AAFC13A-D7DA-4766-A529-D14945E27560}">
      <dsp:nvSpPr>
        <dsp:cNvPr id="0" name=""/>
        <dsp:cNvSpPr/>
      </dsp:nvSpPr>
      <dsp:spPr>
        <a:xfrm>
          <a:off x="5805743" y="2577721"/>
          <a:ext cx="299936" cy="2999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ED6CB8-8436-4205-8784-73D04B29BABF}">
      <dsp:nvSpPr>
        <dsp:cNvPr id="0" name=""/>
        <dsp:cNvSpPr/>
      </dsp:nvSpPr>
      <dsp:spPr>
        <a:xfrm>
          <a:off x="4841553" y="3270103"/>
          <a:ext cx="2144044" cy="1239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930" tIns="0" rIns="0" bIns="0" numCol="1" spcCol="1270" anchor="t" anchorCtr="0">
          <a:noAutofit/>
        </a:bodyPr>
        <a:lstStyle/>
        <a:p>
          <a:pPr marL="0" lvl="0" indent="0" algn="ctr" defTabSz="1066800">
            <a:lnSpc>
              <a:spcPct val="90000"/>
            </a:lnSpc>
            <a:spcBef>
              <a:spcPct val="0"/>
            </a:spcBef>
            <a:spcAft>
              <a:spcPct val="35000"/>
            </a:spcAft>
            <a:buNone/>
          </a:pPr>
          <a:r>
            <a:rPr lang="en-US" sz="2400" kern="1200"/>
            <a:t>Identification of top main   focus area</a:t>
          </a:r>
        </a:p>
      </dsp:txBody>
      <dsp:txXfrm>
        <a:off x="4841553" y="3270103"/>
        <a:ext cx="2144044" cy="1239475"/>
      </dsp:txXfrm>
    </dsp:sp>
    <dsp:sp modelId="{E20221D2-E14B-479E-A78E-B46D92FA0D4A}">
      <dsp:nvSpPr>
        <dsp:cNvPr id="0" name=""/>
        <dsp:cNvSpPr/>
      </dsp:nvSpPr>
      <dsp:spPr>
        <a:xfrm>
          <a:off x="8042002" y="1801464"/>
          <a:ext cx="399915" cy="399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64F7E-069C-41F6-9D6B-593505D55FBF}">
      <dsp:nvSpPr>
        <dsp:cNvPr id="0" name=""/>
        <dsp:cNvSpPr/>
      </dsp:nvSpPr>
      <dsp:spPr>
        <a:xfrm>
          <a:off x="7105634" y="2634985"/>
          <a:ext cx="2140672" cy="1495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907"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Commit to action steps diagnosing realities to navigate possibilities</a:t>
          </a:r>
        </a:p>
      </dsp:txBody>
      <dsp:txXfrm>
        <a:off x="7105634" y="2634985"/>
        <a:ext cx="2140672" cy="1495013"/>
      </dsp:txXfrm>
    </dsp:sp>
    <dsp:sp modelId="{1530B304-3E15-4BE5-9960-F0AF7E81D92F}">
      <dsp:nvSpPr>
        <dsp:cNvPr id="0" name=""/>
        <dsp:cNvSpPr/>
      </dsp:nvSpPr>
      <dsp:spPr>
        <a:xfrm>
          <a:off x="10262084" y="1354016"/>
          <a:ext cx="516557" cy="5165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D76AE-75B2-40E8-8DD6-28FB0014D9E7}">
      <dsp:nvSpPr>
        <dsp:cNvPr id="0" name=""/>
        <dsp:cNvSpPr/>
      </dsp:nvSpPr>
      <dsp:spPr>
        <a:xfrm>
          <a:off x="9356590" y="2226762"/>
          <a:ext cx="2250156" cy="2110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3713" tIns="0" rIns="0" bIns="0" numCol="1" spcCol="1270" anchor="t" anchorCtr="0">
          <a:noAutofit/>
        </a:bodyPr>
        <a:lstStyle/>
        <a:p>
          <a:pPr marL="0" lvl="0" indent="0" algn="ctr" defTabSz="1066800">
            <a:lnSpc>
              <a:spcPct val="90000"/>
            </a:lnSpc>
            <a:spcBef>
              <a:spcPct val="0"/>
            </a:spcBef>
            <a:spcAft>
              <a:spcPct val="35000"/>
            </a:spcAft>
            <a:buNone/>
          </a:pPr>
          <a:r>
            <a:rPr lang="en-US" sz="2400" kern="1200"/>
            <a:t>Pause and Reflect:    </a:t>
          </a:r>
        </a:p>
        <a:p>
          <a:pPr marL="0" lvl="0" indent="0" algn="ctr" defTabSz="1066800">
            <a:lnSpc>
              <a:spcPct val="90000"/>
            </a:lnSpc>
            <a:spcBef>
              <a:spcPct val="0"/>
            </a:spcBef>
            <a:spcAft>
              <a:spcPct val="35000"/>
            </a:spcAft>
            <a:buNone/>
          </a:pPr>
          <a:r>
            <a:rPr lang="en-US" sz="2400" kern="1200"/>
            <a:t>Re-strategize and refine actions towards success</a:t>
          </a:r>
        </a:p>
      </dsp:txBody>
      <dsp:txXfrm>
        <a:off x="9356590" y="2226762"/>
        <a:ext cx="2250156" cy="2110576"/>
      </dsp:txXfrm>
    </dsp:sp>
    <dsp:sp modelId="{2977D58E-D7FD-4CCC-A89C-6A1A1878B80D}">
      <dsp:nvSpPr>
        <dsp:cNvPr id="0" name=""/>
        <dsp:cNvSpPr/>
      </dsp:nvSpPr>
      <dsp:spPr>
        <a:xfrm>
          <a:off x="12516790" y="882768"/>
          <a:ext cx="658193" cy="6581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9445C1-4F23-45BE-AC39-2C0640E7CBC7}">
      <dsp:nvSpPr>
        <dsp:cNvPr id="0" name=""/>
        <dsp:cNvSpPr/>
      </dsp:nvSpPr>
      <dsp:spPr>
        <a:xfrm>
          <a:off x="11442423" y="1870579"/>
          <a:ext cx="2405007" cy="76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763" tIns="0" rIns="0" bIns="0" numCol="1" spcCol="1270" anchor="t" anchorCtr="0">
          <a:noAutofit/>
        </a:bodyPr>
        <a:lstStyle/>
        <a:p>
          <a:pPr marL="0" lvl="0" indent="0" algn="ctr" defTabSz="1066800">
            <a:lnSpc>
              <a:spcPct val="90000"/>
            </a:lnSpc>
            <a:spcBef>
              <a:spcPct val="0"/>
            </a:spcBef>
            <a:spcAft>
              <a:spcPct val="35000"/>
            </a:spcAft>
            <a:buNone/>
          </a:pPr>
          <a:r>
            <a:rPr lang="en-US" sz="2400" kern="1200"/>
            <a:t>State successes and honor challenges: Identify next steps</a:t>
          </a:r>
        </a:p>
      </dsp:txBody>
      <dsp:txXfrm>
        <a:off x="11442423" y="1870579"/>
        <a:ext cx="2405007" cy="7666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AC49F-2F97-4FA7-8D63-0704E18543AE}">
      <dsp:nvSpPr>
        <dsp:cNvPr id="0" name=""/>
        <dsp:cNvSpPr/>
      </dsp:nvSpPr>
      <dsp:spPr>
        <a:xfrm>
          <a:off x="0" y="1064259"/>
          <a:ext cx="12059920" cy="1419013"/>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51A94-0AF2-41BA-AC9E-1779E433CF12}">
      <dsp:nvSpPr>
        <dsp:cNvPr id="0" name=""/>
        <dsp:cNvSpPr/>
      </dsp:nvSpPr>
      <dsp:spPr>
        <a:xfrm>
          <a:off x="5432" y="0"/>
          <a:ext cx="2612786" cy="141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1">
          <a:noAutofit/>
        </a:bodyPr>
        <a:lstStyle/>
        <a:p>
          <a:pPr marL="0" lvl="0" indent="0" algn="l" defTabSz="1066800">
            <a:lnSpc>
              <a:spcPct val="90000"/>
            </a:lnSpc>
            <a:spcBef>
              <a:spcPct val="0"/>
            </a:spcBef>
            <a:spcAft>
              <a:spcPct val="35000"/>
            </a:spcAft>
            <a:buNone/>
          </a:pPr>
          <a:r>
            <a:rPr lang="en-US" sz="2400" kern="1200"/>
            <a:t>First Session</a:t>
          </a:r>
        </a:p>
        <a:p>
          <a:pPr marL="171450" lvl="1" indent="-171450" algn="l" defTabSz="844550">
            <a:lnSpc>
              <a:spcPct val="90000"/>
            </a:lnSpc>
            <a:spcBef>
              <a:spcPct val="0"/>
            </a:spcBef>
            <a:spcAft>
              <a:spcPct val="15000"/>
            </a:spcAft>
            <a:buChar char="•"/>
          </a:pPr>
          <a:r>
            <a:rPr lang="en-US" sz="1900" kern="1200"/>
            <a:t>Due by Jul 2024</a:t>
          </a:r>
        </a:p>
      </dsp:txBody>
      <dsp:txXfrm>
        <a:off x="5432" y="0"/>
        <a:ext cx="2612786" cy="1419013"/>
      </dsp:txXfrm>
    </dsp:sp>
    <dsp:sp modelId="{274BFE29-8106-4754-AEC7-A8FE4224C070}">
      <dsp:nvSpPr>
        <dsp:cNvPr id="0" name=""/>
        <dsp:cNvSpPr/>
      </dsp:nvSpPr>
      <dsp:spPr>
        <a:xfrm>
          <a:off x="1134448" y="1596389"/>
          <a:ext cx="354753" cy="3547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DE4FE5-51AB-4BA2-84CE-F4D1CA71F1D6}">
      <dsp:nvSpPr>
        <dsp:cNvPr id="0" name=""/>
        <dsp:cNvSpPr/>
      </dsp:nvSpPr>
      <dsp:spPr>
        <a:xfrm>
          <a:off x="2748857" y="2128519"/>
          <a:ext cx="2612786" cy="141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en-US" sz="2400" kern="1200"/>
            <a:t>Second Session</a:t>
          </a:r>
        </a:p>
        <a:p>
          <a:pPr marL="171450" lvl="1" indent="-171450" algn="l" defTabSz="844550">
            <a:lnSpc>
              <a:spcPct val="90000"/>
            </a:lnSpc>
            <a:spcBef>
              <a:spcPct val="0"/>
            </a:spcBef>
            <a:spcAft>
              <a:spcPct val="15000"/>
            </a:spcAft>
            <a:buChar char="•"/>
          </a:pPr>
          <a:r>
            <a:rPr lang="en-US" sz="1900" kern="1200"/>
            <a:t>Due by Dec 2024</a:t>
          </a:r>
        </a:p>
      </dsp:txBody>
      <dsp:txXfrm>
        <a:off x="2748857" y="2128519"/>
        <a:ext cx="2612786" cy="1419013"/>
      </dsp:txXfrm>
    </dsp:sp>
    <dsp:sp modelId="{FFAC69DD-199D-4352-9CDF-EBFAB1E786B4}">
      <dsp:nvSpPr>
        <dsp:cNvPr id="0" name=""/>
        <dsp:cNvSpPr/>
      </dsp:nvSpPr>
      <dsp:spPr>
        <a:xfrm>
          <a:off x="3877874" y="1596389"/>
          <a:ext cx="354753" cy="3547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3781E7-CC78-44AB-A482-6E85630A7275}">
      <dsp:nvSpPr>
        <dsp:cNvPr id="0" name=""/>
        <dsp:cNvSpPr/>
      </dsp:nvSpPr>
      <dsp:spPr>
        <a:xfrm>
          <a:off x="5492283" y="0"/>
          <a:ext cx="2612786" cy="141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1">
          <a:noAutofit/>
        </a:bodyPr>
        <a:lstStyle/>
        <a:p>
          <a:pPr marL="0" lvl="0" indent="0" algn="l" defTabSz="1066800">
            <a:lnSpc>
              <a:spcPct val="90000"/>
            </a:lnSpc>
            <a:spcBef>
              <a:spcPct val="0"/>
            </a:spcBef>
            <a:spcAft>
              <a:spcPct val="35000"/>
            </a:spcAft>
            <a:buNone/>
          </a:pPr>
          <a:r>
            <a:rPr lang="en-US" sz="2400" kern="1200"/>
            <a:t>Third Session</a:t>
          </a:r>
        </a:p>
        <a:p>
          <a:pPr marL="171450" lvl="1" indent="-171450" algn="l" defTabSz="844550">
            <a:lnSpc>
              <a:spcPct val="90000"/>
            </a:lnSpc>
            <a:spcBef>
              <a:spcPct val="0"/>
            </a:spcBef>
            <a:spcAft>
              <a:spcPct val="15000"/>
            </a:spcAft>
            <a:buChar char="•"/>
          </a:pPr>
          <a:r>
            <a:rPr lang="en-US" sz="1900" kern="1200"/>
            <a:t>Due by Feb 2025</a:t>
          </a:r>
        </a:p>
      </dsp:txBody>
      <dsp:txXfrm>
        <a:off x="5492283" y="0"/>
        <a:ext cx="2612786" cy="1419013"/>
      </dsp:txXfrm>
    </dsp:sp>
    <dsp:sp modelId="{36A4B0DC-A4E6-48E2-8B3B-D6BE45577467}">
      <dsp:nvSpPr>
        <dsp:cNvPr id="0" name=""/>
        <dsp:cNvSpPr/>
      </dsp:nvSpPr>
      <dsp:spPr>
        <a:xfrm>
          <a:off x="6621300" y="1596389"/>
          <a:ext cx="354753" cy="3547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8FB3BC-E837-405F-A7CC-5052E409081F}">
      <dsp:nvSpPr>
        <dsp:cNvPr id="0" name=""/>
        <dsp:cNvSpPr/>
      </dsp:nvSpPr>
      <dsp:spPr>
        <a:xfrm>
          <a:off x="8235709" y="2128519"/>
          <a:ext cx="2612786" cy="141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1">
          <a:noAutofit/>
        </a:bodyPr>
        <a:lstStyle/>
        <a:p>
          <a:pPr marL="0" lvl="0" indent="0" algn="l" defTabSz="1066800">
            <a:lnSpc>
              <a:spcPct val="90000"/>
            </a:lnSpc>
            <a:spcBef>
              <a:spcPct val="0"/>
            </a:spcBef>
            <a:spcAft>
              <a:spcPct val="35000"/>
            </a:spcAft>
            <a:buNone/>
          </a:pPr>
          <a:r>
            <a:rPr lang="en-US" sz="2400" kern="1200"/>
            <a:t>Fourth Session</a:t>
          </a:r>
        </a:p>
        <a:p>
          <a:pPr marL="171450" lvl="1" indent="-171450" algn="l" defTabSz="844550">
            <a:lnSpc>
              <a:spcPct val="90000"/>
            </a:lnSpc>
            <a:spcBef>
              <a:spcPct val="0"/>
            </a:spcBef>
            <a:spcAft>
              <a:spcPct val="15000"/>
            </a:spcAft>
            <a:buChar char="•"/>
          </a:pPr>
          <a:r>
            <a:rPr lang="en-US" sz="1900" kern="1200"/>
            <a:t>Due by Apr 2025</a:t>
          </a:r>
        </a:p>
      </dsp:txBody>
      <dsp:txXfrm>
        <a:off x="8235709" y="2128519"/>
        <a:ext cx="2612786" cy="1419013"/>
      </dsp:txXfrm>
    </dsp:sp>
    <dsp:sp modelId="{BE399CE4-342F-41E4-8645-3F400CF00AA8}">
      <dsp:nvSpPr>
        <dsp:cNvPr id="0" name=""/>
        <dsp:cNvSpPr/>
      </dsp:nvSpPr>
      <dsp:spPr>
        <a:xfrm>
          <a:off x="9364725" y="1596389"/>
          <a:ext cx="354753" cy="3547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D19C8-ACD5-4C7C-AD19-C4EDB4CD2519}">
      <dsp:nvSpPr>
        <dsp:cNvPr id="0" name=""/>
        <dsp:cNvSpPr/>
      </dsp:nvSpPr>
      <dsp:spPr>
        <a:xfrm>
          <a:off x="5045" y="221770"/>
          <a:ext cx="1934249" cy="6829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solidFill>
            </a:rPr>
            <a:t>Legal Documents</a:t>
          </a:r>
        </a:p>
      </dsp:txBody>
      <dsp:txXfrm>
        <a:off x="5045" y="221770"/>
        <a:ext cx="1934249" cy="682962"/>
      </dsp:txXfrm>
    </dsp:sp>
    <dsp:sp modelId="{CC4A27F8-435A-47E5-A2AF-E6AEB7D0C1C4}">
      <dsp:nvSpPr>
        <dsp:cNvPr id="0" name=""/>
        <dsp:cNvSpPr/>
      </dsp:nvSpPr>
      <dsp:spPr>
        <a:xfrm>
          <a:off x="5045" y="877868"/>
          <a:ext cx="1934249" cy="35839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Articles of Incorporation (core purpose and activities)</a:t>
          </a:r>
        </a:p>
        <a:p>
          <a:pPr marL="171450" lvl="1" indent="-171450" algn="l" defTabSz="711200">
            <a:lnSpc>
              <a:spcPct val="90000"/>
            </a:lnSpc>
            <a:spcBef>
              <a:spcPct val="0"/>
            </a:spcBef>
            <a:spcAft>
              <a:spcPct val="15000"/>
            </a:spcAft>
            <a:buChar char="•"/>
          </a:pPr>
          <a:r>
            <a:rPr lang="en-US" sz="1600" kern="1200"/>
            <a:t>Form 990 and Taxes</a:t>
          </a:r>
        </a:p>
        <a:p>
          <a:pPr marL="171450" lvl="1" indent="-171450" algn="l" defTabSz="711200">
            <a:lnSpc>
              <a:spcPct val="90000"/>
            </a:lnSpc>
            <a:spcBef>
              <a:spcPct val="0"/>
            </a:spcBef>
            <a:spcAft>
              <a:spcPct val="15000"/>
            </a:spcAft>
            <a:buChar char="•"/>
          </a:pPr>
          <a:r>
            <a:rPr lang="en-US" sz="1600" kern="1200"/>
            <a:t>Federal and State status compliance</a:t>
          </a:r>
        </a:p>
      </dsp:txBody>
      <dsp:txXfrm>
        <a:off x="5045" y="877868"/>
        <a:ext cx="1934249" cy="3583909"/>
      </dsp:txXfrm>
    </dsp:sp>
    <dsp:sp modelId="{149077D1-6307-43AC-89B2-593CDF06C4F5}">
      <dsp:nvSpPr>
        <dsp:cNvPr id="0" name=""/>
        <dsp:cNvSpPr/>
      </dsp:nvSpPr>
      <dsp:spPr>
        <a:xfrm>
          <a:off x="2210090" y="221770"/>
          <a:ext cx="1934249" cy="6829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solidFill>
            </a:rPr>
            <a:t>Bylaws</a:t>
          </a:r>
        </a:p>
      </dsp:txBody>
      <dsp:txXfrm>
        <a:off x="2210090" y="221770"/>
        <a:ext cx="1934249" cy="682962"/>
      </dsp:txXfrm>
    </dsp:sp>
    <dsp:sp modelId="{6BEC1E49-9A87-4C27-B6D1-E28FD6AE5F0C}">
      <dsp:nvSpPr>
        <dsp:cNvPr id="0" name=""/>
        <dsp:cNvSpPr/>
      </dsp:nvSpPr>
      <dsp:spPr>
        <a:xfrm>
          <a:off x="2210090" y="877868"/>
          <a:ext cx="1934249" cy="35839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Rules, structures, and procedures on how the nonprofit will run</a:t>
          </a:r>
        </a:p>
        <a:p>
          <a:pPr marL="171450" lvl="1" indent="-171450" algn="l" defTabSz="711200">
            <a:lnSpc>
              <a:spcPct val="90000"/>
            </a:lnSpc>
            <a:spcBef>
              <a:spcPct val="0"/>
            </a:spcBef>
            <a:spcAft>
              <a:spcPct val="15000"/>
            </a:spcAft>
            <a:buChar char="•"/>
          </a:pPr>
          <a:r>
            <a:rPr lang="en-US" sz="1600" kern="1200"/>
            <a:t>Defines relationships, duties, and responsibilities of people who will manage the nonprofit</a:t>
          </a:r>
        </a:p>
      </dsp:txBody>
      <dsp:txXfrm>
        <a:off x="2210090" y="877868"/>
        <a:ext cx="1934249" cy="3583909"/>
      </dsp:txXfrm>
    </dsp:sp>
    <dsp:sp modelId="{4977E326-371F-4410-ADE7-84EFA36220A6}">
      <dsp:nvSpPr>
        <dsp:cNvPr id="0" name=""/>
        <dsp:cNvSpPr/>
      </dsp:nvSpPr>
      <dsp:spPr>
        <a:xfrm>
          <a:off x="4415135" y="221770"/>
          <a:ext cx="1934249" cy="6829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solidFill>
            </a:rPr>
            <a:t>Meeting Minutes</a:t>
          </a:r>
        </a:p>
      </dsp:txBody>
      <dsp:txXfrm>
        <a:off x="4415135" y="221770"/>
        <a:ext cx="1934249" cy="682962"/>
      </dsp:txXfrm>
    </dsp:sp>
    <dsp:sp modelId="{4DB25851-326A-4556-B4B1-FD1384092569}">
      <dsp:nvSpPr>
        <dsp:cNvPr id="0" name=""/>
        <dsp:cNvSpPr/>
      </dsp:nvSpPr>
      <dsp:spPr>
        <a:xfrm>
          <a:off x="4415135" y="877868"/>
          <a:ext cx="1934249" cy="35839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Serves as official business records: conversations and decisions</a:t>
          </a:r>
        </a:p>
        <a:p>
          <a:pPr marL="171450" lvl="1" indent="-171450" algn="l" defTabSz="711200">
            <a:lnSpc>
              <a:spcPct val="90000"/>
            </a:lnSpc>
            <a:spcBef>
              <a:spcPct val="0"/>
            </a:spcBef>
            <a:spcAft>
              <a:spcPct val="15000"/>
            </a:spcAft>
            <a:buChar char="•"/>
          </a:pPr>
          <a:r>
            <a:rPr lang="en-US" sz="1600" kern="1200"/>
            <a:t>Helps onboard new board members to understand how business is conducted</a:t>
          </a:r>
        </a:p>
      </dsp:txBody>
      <dsp:txXfrm>
        <a:off x="4415135" y="877868"/>
        <a:ext cx="1934249" cy="3583909"/>
      </dsp:txXfrm>
    </dsp:sp>
    <dsp:sp modelId="{5D08D17C-FAC8-40B0-86FA-5A13D088B828}">
      <dsp:nvSpPr>
        <dsp:cNvPr id="0" name=""/>
        <dsp:cNvSpPr/>
      </dsp:nvSpPr>
      <dsp:spPr>
        <a:xfrm>
          <a:off x="6620179" y="221770"/>
          <a:ext cx="1934249" cy="6829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solidFill>
            </a:rPr>
            <a:t>Financial Records</a:t>
          </a:r>
        </a:p>
      </dsp:txBody>
      <dsp:txXfrm>
        <a:off x="6620179" y="221770"/>
        <a:ext cx="1934249" cy="682962"/>
      </dsp:txXfrm>
    </dsp:sp>
    <dsp:sp modelId="{BC606571-6041-4A64-AE26-837B38B8BE34}">
      <dsp:nvSpPr>
        <dsp:cNvPr id="0" name=""/>
        <dsp:cNvSpPr/>
      </dsp:nvSpPr>
      <dsp:spPr>
        <a:xfrm>
          <a:off x="6620179" y="877868"/>
          <a:ext cx="1934249" cy="35839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Statement of Activities (Income Statement)</a:t>
          </a:r>
        </a:p>
        <a:p>
          <a:pPr marL="171450" lvl="1" indent="-171450" algn="l" defTabSz="711200">
            <a:lnSpc>
              <a:spcPct val="90000"/>
            </a:lnSpc>
            <a:spcBef>
              <a:spcPct val="0"/>
            </a:spcBef>
            <a:spcAft>
              <a:spcPct val="15000"/>
            </a:spcAft>
            <a:buChar char="•"/>
          </a:pPr>
          <a:r>
            <a:rPr lang="en-US" sz="1600" kern="1200"/>
            <a:t>Financial position</a:t>
          </a:r>
        </a:p>
        <a:p>
          <a:pPr marL="171450" lvl="1" indent="-171450" algn="l" defTabSz="711200">
            <a:lnSpc>
              <a:spcPct val="90000"/>
            </a:lnSpc>
            <a:spcBef>
              <a:spcPct val="0"/>
            </a:spcBef>
            <a:spcAft>
              <a:spcPct val="15000"/>
            </a:spcAft>
            <a:buChar char="•"/>
          </a:pPr>
          <a:r>
            <a:rPr lang="en-US" sz="1600" kern="1200"/>
            <a:t>Cash flow</a:t>
          </a:r>
        </a:p>
        <a:p>
          <a:pPr marL="171450" lvl="1" indent="-171450" algn="l" defTabSz="711200">
            <a:lnSpc>
              <a:spcPct val="90000"/>
            </a:lnSpc>
            <a:spcBef>
              <a:spcPct val="0"/>
            </a:spcBef>
            <a:spcAft>
              <a:spcPct val="15000"/>
            </a:spcAft>
            <a:buChar char="•"/>
          </a:pPr>
          <a:r>
            <a:rPr lang="en-US" sz="1600" kern="1200"/>
            <a:t>Functional expenses</a:t>
          </a:r>
        </a:p>
        <a:p>
          <a:pPr marL="171450" lvl="1" indent="-171450" algn="l" defTabSz="711200">
            <a:lnSpc>
              <a:spcPct val="90000"/>
            </a:lnSpc>
            <a:spcBef>
              <a:spcPct val="0"/>
            </a:spcBef>
            <a:spcAft>
              <a:spcPct val="15000"/>
            </a:spcAft>
            <a:buChar char="•"/>
          </a:pPr>
          <a:r>
            <a:rPr lang="en-US" sz="1600" kern="1200"/>
            <a:t>Audits</a:t>
          </a:r>
        </a:p>
      </dsp:txBody>
      <dsp:txXfrm>
        <a:off x="6620179" y="877868"/>
        <a:ext cx="1934249" cy="3583909"/>
      </dsp:txXfrm>
    </dsp:sp>
    <dsp:sp modelId="{9663D05C-0BA6-4B59-975E-ABC19FF14F3B}">
      <dsp:nvSpPr>
        <dsp:cNvPr id="0" name=""/>
        <dsp:cNvSpPr/>
      </dsp:nvSpPr>
      <dsp:spPr>
        <a:xfrm>
          <a:off x="8825224" y="221770"/>
          <a:ext cx="1934249" cy="6829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solidFill>
            </a:rPr>
            <a:t>Insurance</a:t>
          </a:r>
        </a:p>
      </dsp:txBody>
      <dsp:txXfrm>
        <a:off x="8825224" y="221770"/>
        <a:ext cx="1934249" cy="682962"/>
      </dsp:txXfrm>
    </dsp:sp>
    <dsp:sp modelId="{136CF292-71F0-4908-8286-5799BB682F98}">
      <dsp:nvSpPr>
        <dsp:cNvPr id="0" name=""/>
        <dsp:cNvSpPr/>
      </dsp:nvSpPr>
      <dsp:spPr>
        <a:xfrm>
          <a:off x="8825224" y="877868"/>
          <a:ext cx="1934249" cy="35839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General Liability</a:t>
          </a:r>
        </a:p>
        <a:p>
          <a:pPr marL="171450" lvl="1" indent="-171450" algn="l" defTabSz="711200">
            <a:lnSpc>
              <a:spcPct val="90000"/>
            </a:lnSpc>
            <a:spcBef>
              <a:spcPct val="0"/>
            </a:spcBef>
            <a:spcAft>
              <a:spcPct val="15000"/>
            </a:spcAft>
            <a:buChar char="•"/>
          </a:pPr>
          <a:r>
            <a:rPr lang="en-US" sz="1600" kern="1200"/>
            <a:t>Workers’ compensation</a:t>
          </a:r>
        </a:p>
        <a:p>
          <a:pPr marL="171450" lvl="1" indent="-171450" algn="l" defTabSz="711200">
            <a:lnSpc>
              <a:spcPct val="90000"/>
            </a:lnSpc>
            <a:spcBef>
              <a:spcPct val="0"/>
            </a:spcBef>
            <a:spcAft>
              <a:spcPct val="15000"/>
            </a:spcAft>
            <a:buChar char="•"/>
          </a:pPr>
          <a:r>
            <a:rPr lang="en-US" sz="1600" kern="1200"/>
            <a:t>Professional Liability</a:t>
          </a:r>
        </a:p>
        <a:p>
          <a:pPr marL="171450" lvl="1" indent="-171450" algn="l" defTabSz="711200">
            <a:lnSpc>
              <a:spcPct val="90000"/>
            </a:lnSpc>
            <a:spcBef>
              <a:spcPct val="0"/>
            </a:spcBef>
            <a:spcAft>
              <a:spcPct val="15000"/>
            </a:spcAft>
            <a:buChar char="•"/>
          </a:pPr>
          <a:r>
            <a:rPr lang="en-US" sz="1600" kern="1200"/>
            <a:t>Property</a:t>
          </a:r>
        </a:p>
        <a:p>
          <a:pPr marL="171450" lvl="1" indent="-171450" algn="l" defTabSz="711200">
            <a:lnSpc>
              <a:spcPct val="90000"/>
            </a:lnSpc>
            <a:spcBef>
              <a:spcPct val="0"/>
            </a:spcBef>
            <a:spcAft>
              <a:spcPct val="15000"/>
            </a:spcAft>
            <a:buChar char="•"/>
          </a:pPr>
          <a:r>
            <a:rPr lang="en-US" sz="1600" kern="1200"/>
            <a:t>Auto/vehicle</a:t>
          </a:r>
        </a:p>
      </dsp:txBody>
      <dsp:txXfrm>
        <a:off x="8825224" y="877868"/>
        <a:ext cx="1934249" cy="3583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3EC37-E8D1-4B2F-B647-C4ADFEDA97B4}">
      <dsp:nvSpPr>
        <dsp:cNvPr id="0" name=""/>
        <dsp:cNvSpPr/>
      </dsp:nvSpPr>
      <dsp:spPr>
        <a:xfrm>
          <a:off x="463523" y="3127"/>
          <a:ext cx="3081375" cy="184882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Accounting Practices &amp; Tax Policies</a:t>
          </a:r>
        </a:p>
        <a:p>
          <a:pPr marL="228600" lvl="1" indent="-228600" algn="l" defTabSz="889000">
            <a:lnSpc>
              <a:spcPct val="90000"/>
            </a:lnSpc>
            <a:spcBef>
              <a:spcPct val="0"/>
            </a:spcBef>
            <a:spcAft>
              <a:spcPct val="15000"/>
            </a:spcAft>
            <a:buChar char="•"/>
          </a:pPr>
          <a:r>
            <a:rPr lang="en-US" sz="2000" kern="1200"/>
            <a:t>Professional Services</a:t>
          </a:r>
        </a:p>
      </dsp:txBody>
      <dsp:txXfrm>
        <a:off x="463523" y="3127"/>
        <a:ext cx="3081375" cy="1848825"/>
      </dsp:txXfrm>
    </dsp:sp>
    <dsp:sp modelId="{DA5B158B-75FD-40FF-B6CA-0B49F17158A3}">
      <dsp:nvSpPr>
        <dsp:cNvPr id="0" name=""/>
        <dsp:cNvSpPr/>
      </dsp:nvSpPr>
      <dsp:spPr>
        <a:xfrm>
          <a:off x="3853036" y="3127"/>
          <a:ext cx="3081375" cy="184882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Payroll and HR</a:t>
          </a:r>
        </a:p>
        <a:p>
          <a:pPr marL="228600" lvl="1" indent="-228600" algn="l" defTabSz="889000">
            <a:lnSpc>
              <a:spcPct val="90000"/>
            </a:lnSpc>
            <a:spcBef>
              <a:spcPct val="0"/>
            </a:spcBef>
            <a:spcAft>
              <a:spcPct val="15000"/>
            </a:spcAft>
            <a:buChar char="•"/>
          </a:pPr>
          <a:r>
            <a:rPr lang="en-US" sz="2000" kern="1200"/>
            <a:t>Organizational Chart</a:t>
          </a:r>
        </a:p>
        <a:p>
          <a:pPr marL="228600" lvl="1" indent="-228600" algn="l" defTabSz="889000">
            <a:lnSpc>
              <a:spcPct val="90000"/>
            </a:lnSpc>
            <a:spcBef>
              <a:spcPct val="0"/>
            </a:spcBef>
            <a:spcAft>
              <a:spcPct val="15000"/>
            </a:spcAft>
            <a:buChar char="•"/>
          </a:pPr>
          <a:r>
            <a:rPr lang="en-US" sz="2000" kern="1200"/>
            <a:t>Workplace culture</a:t>
          </a:r>
        </a:p>
        <a:p>
          <a:pPr marL="228600" lvl="1" indent="-228600" algn="l" defTabSz="889000">
            <a:lnSpc>
              <a:spcPct val="90000"/>
            </a:lnSpc>
            <a:spcBef>
              <a:spcPct val="0"/>
            </a:spcBef>
            <a:spcAft>
              <a:spcPct val="15000"/>
            </a:spcAft>
            <a:buChar char="•"/>
          </a:pPr>
          <a:r>
            <a:rPr lang="en-US" sz="2000" kern="1200"/>
            <a:t>Team Dynamics</a:t>
          </a:r>
        </a:p>
      </dsp:txBody>
      <dsp:txXfrm>
        <a:off x="3853036" y="3127"/>
        <a:ext cx="3081375" cy="1848825"/>
      </dsp:txXfrm>
    </dsp:sp>
    <dsp:sp modelId="{664D810A-2893-4AA6-8370-A57D9DDE3E3B}">
      <dsp:nvSpPr>
        <dsp:cNvPr id="0" name=""/>
        <dsp:cNvSpPr/>
      </dsp:nvSpPr>
      <dsp:spPr>
        <a:xfrm>
          <a:off x="7242549" y="3127"/>
          <a:ext cx="3081375" cy="184882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Overhead and Development</a:t>
          </a:r>
        </a:p>
        <a:p>
          <a:pPr marL="228600" lvl="1" indent="-228600" algn="l" defTabSz="889000">
            <a:lnSpc>
              <a:spcPct val="90000"/>
            </a:lnSpc>
            <a:spcBef>
              <a:spcPct val="0"/>
            </a:spcBef>
            <a:spcAft>
              <a:spcPct val="15000"/>
            </a:spcAft>
            <a:buChar char="•"/>
          </a:pPr>
          <a:r>
            <a:rPr lang="en-US" sz="2000" kern="1200"/>
            <a:t>Operational Systems, Audits, Technology</a:t>
          </a:r>
        </a:p>
      </dsp:txBody>
      <dsp:txXfrm>
        <a:off x="7242549" y="3127"/>
        <a:ext cx="3081375" cy="1848825"/>
      </dsp:txXfrm>
    </dsp:sp>
    <dsp:sp modelId="{B204BA26-DB68-4E95-A40E-6A39DEB81FAE}">
      <dsp:nvSpPr>
        <dsp:cNvPr id="0" name=""/>
        <dsp:cNvSpPr/>
      </dsp:nvSpPr>
      <dsp:spPr>
        <a:xfrm>
          <a:off x="463523" y="2160090"/>
          <a:ext cx="3081375" cy="184882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Board of Directors</a:t>
          </a:r>
        </a:p>
        <a:p>
          <a:pPr marL="228600" lvl="1" indent="-228600" algn="l" defTabSz="889000">
            <a:lnSpc>
              <a:spcPct val="90000"/>
            </a:lnSpc>
            <a:spcBef>
              <a:spcPct val="0"/>
            </a:spcBef>
            <a:spcAft>
              <a:spcPct val="15000"/>
            </a:spcAft>
            <a:buChar char="•"/>
          </a:pPr>
          <a:r>
            <a:rPr lang="en-US" sz="2000" kern="1200"/>
            <a:t>Strategic planning and growth management</a:t>
          </a:r>
        </a:p>
      </dsp:txBody>
      <dsp:txXfrm>
        <a:off x="463523" y="2160090"/>
        <a:ext cx="3081375" cy="1848825"/>
      </dsp:txXfrm>
    </dsp:sp>
    <dsp:sp modelId="{8048CFFC-782E-4E10-9A45-8DB7038717C7}">
      <dsp:nvSpPr>
        <dsp:cNvPr id="0" name=""/>
        <dsp:cNvSpPr/>
      </dsp:nvSpPr>
      <dsp:spPr>
        <a:xfrm>
          <a:off x="3853036" y="2160090"/>
          <a:ext cx="3081375" cy="184882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Programs and Services</a:t>
          </a:r>
        </a:p>
        <a:p>
          <a:pPr marL="228600" lvl="1" indent="-228600" algn="l" defTabSz="889000">
            <a:lnSpc>
              <a:spcPct val="90000"/>
            </a:lnSpc>
            <a:spcBef>
              <a:spcPct val="0"/>
            </a:spcBef>
            <a:spcAft>
              <a:spcPct val="15000"/>
            </a:spcAft>
            <a:buChar char="•"/>
          </a:pPr>
          <a:r>
            <a:rPr lang="en-US" sz="2000" kern="1200"/>
            <a:t>Marketing and communications</a:t>
          </a:r>
        </a:p>
      </dsp:txBody>
      <dsp:txXfrm>
        <a:off x="3853036" y="2160090"/>
        <a:ext cx="3081375" cy="1848825"/>
      </dsp:txXfrm>
    </dsp:sp>
    <dsp:sp modelId="{9D822624-9E07-4539-86B8-F010ECA423EC}">
      <dsp:nvSpPr>
        <dsp:cNvPr id="0" name=""/>
        <dsp:cNvSpPr/>
      </dsp:nvSpPr>
      <dsp:spPr>
        <a:xfrm>
          <a:off x="7242549" y="2160090"/>
          <a:ext cx="3081375" cy="184882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Partnerships and Collaborators</a:t>
          </a:r>
        </a:p>
        <a:p>
          <a:pPr marL="228600" lvl="1" indent="-228600" algn="l" defTabSz="889000">
            <a:lnSpc>
              <a:spcPct val="90000"/>
            </a:lnSpc>
            <a:spcBef>
              <a:spcPct val="0"/>
            </a:spcBef>
            <a:spcAft>
              <a:spcPct val="15000"/>
            </a:spcAft>
            <a:buChar char="•"/>
          </a:pPr>
          <a:r>
            <a:rPr lang="en-US" sz="2000" kern="1200"/>
            <a:t>Funders, donors, clients, partners</a:t>
          </a:r>
        </a:p>
      </dsp:txBody>
      <dsp:txXfrm>
        <a:off x="7242549" y="2160090"/>
        <a:ext cx="3081375" cy="1848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39A46-ABF0-4F2B-83A3-B186F61DEF54}">
      <dsp:nvSpPr>
        <dsp:cNvPr id="0" name=""/>
        <dsp:cNvSpPr/>
      </dsp:nvSpPr>
      <dsp:spPr>
        <a:xfrm>
          <a:off x="2482" y="1457431"/>
          <a:ext cx="3024609" cy="1209843"/>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Hard Pause</a:t>
          </a:r>
        </a:p>
      </dsp:txBody>
      <dsp:txXfrm>
        <a:off x="607404" y="1457431"/>
        <a:ext cx="1814766" cy="1209843"/>
      </dsp:txXfrm>
    </dsp:sp>
    <dsp:sp modelId="{7D8859E8-19A3-459E-8831-40C233DFFB07}">
      <dsp:nvSpPr>
        <dsp:cNvPr id="0" name=""/>
        <dsp:cNvSpPr/>
      </dsp:nvSpPr>
      <dsp:spPr>
        <a:xfrm>
          <a:off x="2724631" y="1457431"/>
          <a:ext cx="3024609" cy="1209843"/>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Reality vs. Vision</a:t>
          </a:r>
        </a:p>
      </dsp:txBody>
      <dsp:txXfrm>
        <a:off x="3329553" y="1457431"/>
        <a:ext cx="1814766" cy="1209843"/>
      </dsp:txXfrm>
    </dsp:sp>
    <dsp:sp modelId="{E1ACEDC8-A1AC-4C13-92CB-0A42154B396B}">
      <dsp:nvSpPr>
        <dsp:cNvPr id="0" name=""/>
        <dsp:cNvSpPr/>
      </dsp:nvSpPr>
      <dsp:spPr>
        <a:xfrm>
          <a:off x="5446779" y="1457431"/>
          <a:ext cx="3024609" cy="12098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solidFill>
            </a:rPr>
            <a:t>Aspirations</a:t>
          </a:r>
        </a:p>
      </dsp:txBody>
      <dsp:txXfrm>
        <a:off x="6051701" y="1457431"/>
        <a:ext cx="1814766" cy="12098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ACB65-7C42-4D27-9CBA-71E68620B753}">
      <dsp:nvSpPr>
        <dsp:cNvPr id="0" name=""/>
        <dsp:cNvSpPr/>
      </dsp:nvSpPr>
      <dsp:spPr>
        <a:xfrm>
          <a:off x="3817775" y="-193122"/>
          <a:ext cx="4843192" cy="4843192"/>
        </a:xfrm>
        <a:prstGeom prst="circularArrow">
          <a:avLst>
            <a:gd name="adj1" fmla="val 5544"/>
            <a:gd name="adj2" fmla="val 330680"/>
            <a:gd name="adj3" fmla="val 13248343"/>
            <a:gd name="adj4" fmla="val 17716105"/>
            <a:gd name="adj5" fmla="val 575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FEFDDF-C2F4-468F-B6BB-751972B76052}">
      <dsp:nvSpPr>
        <dsp:cNvPr id="0" name=""/>
        <dsp:cNvSpPr/>
      </dsp:nvSpPr>
      <dsp:spPr>
        <a:xfrm>
          <a:off x="4858701" y="1893"/>
          <a:ext cx="2761341" cy="116232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Open Sans" panose="020B0606030504020204" pitchFamily="34" charset="0"/>
              <a:ea typeface="Open Sans" panose="020B0606030504020204" pitchFamily="34" charset="0"/>
              <a:cs typeface="Open Sans" panose="020B0606030504020204" pitchFamily="34" charset="0"/>
            </a:rPr>
            <a:t>Allocate of Time</a:t>
          </a:r>
        </a:p>
      </dsp:txBody>
      <dsp:txXfrm>
        <a:off x="4915441" y="58633"/>
        <a:ext cx="2647861" cy="1048847"/>
      </dsp:txXfrm>
    </dsp:sp>
    <dsp:sp modelId="{72341FB2-F180-41A8-AC4B-4111049E746B}">
      <dsp:nvSpPr>
        <dsp:cNvPr id="0" name=""/>
        <dsp:cNvSpPr/>
      </dsp:nvSpPr>
      <dsp:spPr>
        <a:xfrm>
          <a:off x="6472409" y="1428999"/>
          <a:ext cx="3462411" cy="116232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Open Sans" panose="020B0606030504020204" pitchFamily="34" charset="0"/>
              <a:ea typeface="Open Sans" panose="020B0606030504020204" pitchFamily="34" charset="0"/>
              <a:cs typeface="Open Sans" panose="020B0606030504020204" pitchFamily="34" charset="0"/>
            </a:rPr>
            <a:t>Budget Resources</a:t>
          </a:r>
        </a:p>
      </dsp:txBody>
      <dsp:txXfrm>
        <a:off x="6529149" y="1485739"/>
        <a:ext cx="3348931" cy="1048847"/>
      </dsp:txXfrm>
    </dsp:sp>
    <dsp:sp modelId="{B84315F8-3A90-4E66-A7F4-128981D9DDC6}">
      <dsp:nvSpPr>
        <dsp:cNvPr id="0" name=""/>
        <dsp:cNvSpPr/>
      </dsp:nvSpPr>
      <dsp:spPr>
        <a:xfrm>
          <a:off x="6554583" y="3305629"/>
          <a:ext cx="2761341" cy="116232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Open Sans" panose="020B0606030504020204" pitchFamily="34" charset="0"/>
              <a:ea typeface="Open Sans" panose="020B0606030504020204" pitchFamily="34" charset="0"/>
              <a:cs typeface="Open Sans" panose="020B0606030504020204" pitchFamily="34" charset="0"/>
            </a:rPr>
            <a:t>Prioritize Efforts</a:t>
          </a:r>
        </a:p>
      </dsp:txBody>
      <dsp:txXfrm>
        <a:off x="6611323" y="3362369"/>
        <a:ext cx="2647861" cy="1048847"/>
      </dsp:txXfrm>
    </dsp:sp>
    <dsp:sp modelId="{B5A95F51-D344-46AB-9D3B-53C4264D823A}">
      <dsp:nvSpPr>
        <dsp:cNvPr id="0" name=""/>
        <dsp:cNvSpPr/>
      </dsp:nvSpPr>
      <dsp:spPr>
        <a:xfrm>
          <a:off x="3092548" y="3219123"/>
          <a:ext cx="2761341" cy="116232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Open Sans" panose="020B0606030504020204" pitchFamily="34" charset="0"/>
              <a:ea typeface="Open Sans" panose="020B0606030504020204" pitchFamily="34" charset="0"/>
              <a:cs typeface="Open Sans" panose="020B0606030504020204" pitchFamily="34" charset="0"/>
            </a:rPr>
            <a:t>Honestly Reflect</a:t>
          </a:r>
        </a:p>
      </dsp:txBody>
      <dsp:txXfrm>
        <a:off x="3149288" y="3275863"/>
        <a:ext cx="2647861" cy="1048847"/>
      </dsp:txXfrm>
    </dsp:sp>
    <dsp:sp modelId="{D6630F9D-080E-4291-90FC-825EC1490681}">
      <dsp:nvSpPr>
        <dsp:cNvPr id="0" name=""/>
        <dsp:cNvSpPr/>
      </dsp:nvSpPr>
      <dsp:spPr>
        <a:xfrm>
          <a:off x="2447217" y="1428999"/>
          <a:ext cx="3655822" cy="116232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Open Sans" panose="020B0606030504020204" pitchFamily="34" charset="0"/>
              <a:ea typeface="Open Sans" panose="020B0606030504020204" pitchFamily="34" charset="0"/>
              <a:cs typeface="Open Sans" panose="020B0606030504020204" pitchFamily="34" charset="0"/>
            </a:rPr>
            <a:t>Reorient towards the vision</a:t>
          </a:r>
        </a:p>
      </dsp:txBody>
      <dsp:txXfrm>
        <a:off x="2503957" y="1485739"/>
        <a:ext cx="3542342" cy="10488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1436A-646D-4104-BA6C-5755DDBFD427}">
      <dsp:nvSpPr>
        <dsp:cNvPr id="0" name=""/>
        <dsp:cNvSpPr/>
      </dsp:nvSpPr>
      <dsp:spPr>
        <a:xfrm>
          <a:off x="2391064" y="2882"/>
          <a:ext cx="4107870" cy="13109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t>What is nonprofit capacity strengthening?</a:t>
          </a:r>
        </a:p>
      </dsp:txBody>
      <dsp:txXfrm>
        <a:off x="2429460" y="41278"/>
        <a:ext cx="4031078" cy="1234135"/>
      </dsp:txXfrm>
    </dsp:sp>
    <dsp:sp modelId="{D86FDF85-0AB6-472C-B5D8-F2F048169C2B}">
      <dsp:nvSpPr>
        <dsp:cNvPr id="0" name=""/>
        <dsp:cNvSpPr/>
      </dsp:nvSpPr>
      <dsp:spPr>
        <a:xfrm>
          <a:off x="2801851" y="1313810"/>
          <a:ext cx="410787" cy="983195"/>
        </a:xfrm>
        <a:custGeom>
          <a:avLst/>
          <a:gdLst/>
          <a:ahLst/>
          <a:cxnLst/>
          <a:rect l="0" t="0" r="0" b="0"/>
          <a:pathLst>
            <a:path>
              <a:moveTo>
                <a:pt x="0" y="0"/>
              </a:moveTo>
              <a:lnTo>
                <a:pt x="0" y="983195"/>
              </a:lnTo>
              <a:lnTo>
                <a:pt x="410787" y="98319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422B7C-EA72-45F2-AA16-2B488A1A0A36}">
      <dsp:nvSpPr>
        <dsp:cNvPr id="0" name=""/>
        <dsp:cNvSpPr/>
      </dsp:nvSpPr>
      <dsp:spPr>
        <a:xfrm>
          <a:off x="3212638" y="1641542"/>
          <a:ext cx="3286296" cy="131092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Activities that help you fulfill your mission </a:t>
          </a:r>
        </a:p>
        <a:p>
          <a:pPr marL="0" lvl="0" indent="0" algn="ctr" defTabSz="977900">
            <a:lnSpc>
              <a:spcPct val="90000"/>
            </a:lnSpc>
            <a:spcBef>
              <a:spcPct val="0"/>
            </a:spcBef>
            <a:spcAft>
              <a:spcPct val="35000"/>
            </a:spcAft>
            <a:buNone/>
          </a:pPr>
          <a:r>
            <a:rPr lang="en-US" sz="2200" kern="1200"/>
            <a:t>(Services)</a:t>
          </a:r>
        </a:p>
      </dsp:txBody>
      <dsp:txXfrm>
        <a:off x="3251034" y="1679938"/>
        <a:ext cx="3209504" cy="1234135"/>
      </dsp:txXfrm>
    </dsp:sp>
    <dsp:sp modelId="{340CC99B-49C3-4D61-8E99-3DFC02ED5D9A}">
      <dsp:nvSpPr>
        <dsp:cNvPr id="0" name=""/>
        <dsp:cNvSpPr/>
      </dsp:nvSpPr>
      <dsp:spPr>
        <a:xfrm>
          <a:off x="2801851" y="1313810"/>
          <a:ext cx="410787" cy="2621855"/>
        </a:xfrm>
        <a:custGeom>
          <a:avLst/>
          <a:gdLst/>
          <a:ahLst/>
          <a:cxnLst/>
          <a:rect l="0" t="0" r="0" b="0"/>
          <a:pathLst>
            <a:path>
              <a:moveTo>
                <a:pt x="0" y="0"/>
              </a:moveTo>
              <a:lnTo>
                <a:pt x="0" y="2621855"/>
              </a:lnTo>
              <a:lnTo>
                <a:pt x="410787" y="262185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0D5B3-5CB7-4D75-B3C9-B78114EFD9A1}">
      <dsp:nvSpPr>
        <dsp:cNvPr id="0" name=""/>
        <dsp:cNvSpPr/>
      </dsp:nvSpPr>
      <dsp:spPr>
        <a:xfrm>
          <a:off x="3212638" y="3280202"/>
          <a:ext cx="3286296" cy="131092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Activities that help you sustain yourself (Operations)</a:t>
          </a:r>
        </a:p>
      </dsp:txBody>
      <dsp:txXfrm>
        <a:off x="3251034" y="3318598"/>
        <a:ext cx="3209504" cy="12341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B3235-72E9-441E-83B0-8CABD5BA5C67}">
      <dsp:nvSpPr>
        <dsp:cNvPr id="0" name=""/>
        <dsp:cNvSpPr/>
      </dsp:nvSpPr>
      <dsp:spPr>
        <a:xfrm>
          <a:off x="2234" y="844037"/>
          <a:ext cx="3544985" cy="2442494"/>
        </a:xfrm>
        <a:prstGeom prst="roundRect">
          <a:avLst/>
        </a:prstGeom>
        <a:blipFill rotWithShape="1">
          <a:blip xmlns:r="http://schemas.openxmlformats.org/officeDocument/2006/relationships" r:embed="rId1"/>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2D60EC-BF5F-4DF8-9DC9-4422A9046355}">
      <dsp:nvSpPr>
        <dsp:cNvPr id="0" name=""/>
        <dsp:cNvSpPr/>
      </dsp:nvSpPr>
      <dsp:spPr>
        <a:xfrm>
          <a:off x="2234" y="3286532"/>
          <a:ext cx="3544985" cy="131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a:solidFill>
                <a:schemeClr val="bg1"/>
              </a:solidFill>
            </a:rPr>
            <a:t>Your worldview heavily influences what you think is real, valid, and worthwhile</a:t>
          </a:r>
        </a:p>
      </dsp:txBody>
      <dsp:txXfrm>
        <a:off x="2234" y="3286532"/>
        <a:ext cx="3544985" cy="1315189"/>
      </dsp:txXfrm>
    </dsp:sp>
    <dsp:sp modelId="{69F0092D-861A-419C-9987-804811E20F19}">
      <dsp:nvSpPr>
        <dsp:cNvPr id="0" name=""/>
        <dsp:cNvSpPr/>
      </dsp:nvSpPr>
      <dsp:spPr>
        <a:xfrm>
          <a:off x="3901867" y="844037"/>
          <a:ext cx="3544985" cy="2442494"/>
        </a:xfrm>
        <a:prstGeom prst="roundRect">
          <a:avLst/>
        </a:prstGeom>
        <a:blipFill rotWithShape="1">
          <a:blip xmlns:r="http://schemas.openxmlformats.org/officeDocument/2006/relationships" r:embed="rId2"/>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A69B74-82AF-467A-829E-8C4D256678DD}">
      <dsp:nvSpPr>
        <dsp:cNvPr id="0" name=""/>
        <dsp:cNvSpPr/>
      </dsp:nvSpPr>
      <dsp:spPr>
        <a:xfrm>
          <a:off x="3901867" y="3286532"/>
          <a:ext cx="3544985" cy="131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a:solidFill>
                <a:schemeClr val="bg1"/>
              </a:solidFill>
            </a:rPr>
            <a:t>People trust and build relationships when they feel seen and respected</a:t>
          </a:r>
        </a:p>
      </dsp:txBody>
      <dsp:txXfrm>
        <a:off x="3901867" y="3286532"/>
        <a:ext cx="3544985" cy="1315189"/>
      </dsp:txXfrm>
    </dsp:sp>
    <dsp:sp modelId="{FE60A560-8897-4546-9EEC-766643B19601}">
      <dsp:nvSpPr>
        <dsp:cNvPr id="0" name=""/>
        <dsp:cNvSpPr/>
      </dsp:nvSpPr>
      <dsp:spPr>
        <a:xfrm>
          <a:off x="7801500" y="844037"/>
          <a:ext cx="3544985" cy="2442494"/>
        </a:xfrm>
        <a:prstGeom prst="roundRect">
          <a:avLst/>
        </a:prstGeom>
        <a:blipFill rotWithShape="1">
          <a:blip xmlns:r="http://schemas.openxmlformats.org/officeDocument/2006/relationships" r:embed="rId3"/>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33BF7-5A67-4F64-BF04-E9BA333676A6}">
      <dsp:nvSpPr>
        <dsp:cNvPr id="0" name=""/>
        <dsp:cNvSpPr/>
      </dsp:nvSpPr>
      <dsp:spPr>
        <a:xfrm>
          <a:off x="7801500" y="3286532"/>
          <a:ext cx="3544985" cy="131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a:solidFill>
                <a:schemeClr val="bg1"/>
              </a:solidFill>
            </a:rPr>
            <a:t>Organizations may have leaders who see things differently than community</a:t>
          </a:r>
        </a:p>
      </dsp:txBody>
      <dsp:txXfrm>
        <a:off x="7801500" y="3286532"/>
        <a:ext cx="3544985" cy="13151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B553D-DF6C-46F7-A013-5644ED70324E}">
      <dsp:nvSpPr>
        <dsp:cNvPr id="0" name=""/>
        <dsp:cNvSpPr/>
      </dsp:nvSpPr>
      <dsp:spPr>
        <a:xfrm rot="19200000">
          <a:off x="2100" y="2413380"/>
          <a:ext cx="2488406" cy="1617464"/>
        </a:xfrm>
        <a:prstGeom prst="round2Same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29210" rIns="87630" bIns="29210" numCol="1" spcCol="1270" anchor="ctr" anchorCtr="0">
          <a:noAutofit/>
        </a:bodyPr>
        <a:lstStyle/>
        <a:p>
          <a:pPr marL="0" lvl="0" indent="0" algn="ctr" defTabSz="1022350">
            <a:lnSpc>
              <a:spcPct val="90000"/>
            </a:lnSpc>
            <a:spcBef>
              <a:spcPct val="0"/>
            </a:spcBef>
            <a:spcAft>
              <a:spcPct val="35000"/>
            </a:spcAft>
            <a:buNone/>
          </a:pPr>
          <a:r>
            <a:rPr lang="en-US" sz="2300" kern="1200"/>
            <a:t>Strengthen Infrastructure</a:t>
          </a:r>
        </a:p>
      </dsp:txBody>
      <dsp:txXfrm>
        <a:off x="106435" y="2483102"/>
        <a:ext cx="2330490" cy="1538506"/>
      </dsp:txXfrm>
    </dsp:sp>
    <dsp:sp modelId="{1AF82607-1E39-47C4-BD21-4C5607E9E3BF}">
      <dsp:nvSpPr>
        <dsp:cNvPr id="0" name=""/>
        <dsp:cNvSpPr/>
      </dsp:nvSpPr>
      <dsp:spPr>
        <a:xfrm>
          <a:off x="2819796" y="1387822"/>
          <a:ext cx="2488406" cy="1617464"/>
        </a:xfrm>
        <a:prstGeom prst="round2Same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29210" rIns="87630" bIns="29210" numCol="1" spcCol="1270" anchor="ctr" anchorCtr="0">
          <a:noAutofit/>
        </a:bodyPr>
        <a:lstStyle/>
        <a:p>
          <a:pPr marL="0" lvl="0" indent="0" algn="ctr" defTabSz="1022350">
            <a:lnSpc>
              <a:spcPct val="90000"/>
            </a:lnSpc>
            <a:spcBef>
              <a:spcPct val="0"/>
            </a:spcBef>
            <a:spcAft>
              <a:spcPct val="35000"/>
            </a:spcAft>
            <a:buNone/>
          </a:pPr>
          <a:r>
            <a:rPr lang="en-US" sz="2300" kern="1200"/>
            <a:t>Partnerships to Increase Service Capacity</a:t>
          </a:r>
        </a:p>
      </dsp:txBody>
      <dsp:txXfrm>
        <a:off x="2898754" y="1466780"/>
        <a:ext cx="2330490" cy="1538506"/>
      </dsp:txXfrm>
    </dsp:sp>
    <dsp:sp modelId="{D158E529-D2BF-4FA4-9798-CB67F8824A9E}">
      <dsp:nvSpPr>
        <dsp:cNvPr id="0" name=""/>
        <dsp:cNvSpPr/>
      </dsp:nvSpPr>
      <dsp:spPr>
        <a:xfrm rot="2400000">
          <a:off x="5637493" y="2413380"/>
          <a:ext cx="2488406" cy="1617464"/>
        </a:xfrm>
        <a:prstGeom prst="round2SameRect">
          <a:avLst/>
        </a:prstGeom>
        <a:solidFill>
          <a:schemeClr val="accent2">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29210" rIns="87630" bIns="29210" numCol="1" spcCol="1270" anchor="ctr" anchorCtr="0">
          <a:noAutofit/>
        </a:bodyPr>
        <a:lstStyle/>
        <a:p>
          <a:pPr marL="0" lvl="0" indent="0" algn="ctr" defTabSz="1022350">
            <a:lnSpc>
              <a:spcPct val="90000"/>
            </a:lnSpc>
            <a:spcBef>
              <a:spcPct val="0"/>
            </a:spcBef>
            <a:spcAft>
              <a:spcPct val="35000"/>
            </a:spcAft>
            <a:buNone/>
          </a:pPr>
          <a:r>
            <a:rPr lang="en-US" sz="2300" kern="1200"/>
            <a:t>Staff Leadership</a:t>
          </a:r>
        </a:p>
      </dsp:txBody>
      <dsp:txXfrm>
        <a:off x="5691074" y="2483102"/>
        <a:ext cx="2330490" cy="15385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580D4-0964-4347-A971-9F8485A5D0BA}">
      <dsp:nvSpPr>
        <dsp:cNvPr id="0" name=""/>
        <dsp:cNvSpPr/>
      </dsp:nvSpPr>
      <dsp:spPr>
        <a:xfrm>
          <a:off x="2025363" y="2396004"/>
          <a:ext cx="132309" cy="1323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7556AE-C0C2-4302-93EE-7668E3ED2F14}">
      <dsp:nvSpPr>
        <dsp:cNvPr id="0" name=""/>
        <dsp:cNvSpPr/>
      </dsp:nvSpPr>
      <dsp:spPr>
        <a:xfrm>
          <a:off x="1909460" y="2581744"/>
          <a:ext cx="132309" cy="1323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C9C91E-A530-4CA8-9DEA-56C0A248BD49}">
      <dsp:nvSpPr>
        <dsp:cNvPr id="0" name=""/>
        <dsp:cNvSpPr/>
      </dsp:nvSpPr>
      <dsp:spPr>
        <a:xfrm>
          <a:off x="1771329" y="2742555"/>
          <a:ext cx="132309" cy="1323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C6232E-314D-42C2-BCDE-718AABC1E9E4}">
      <dsp:nvSpPr>
        <dsp:cNvPr id="0" name=""/>
        <dsp:cNvSpPr/>
      </dsp:nvSpPr>
      <dsp:spPr>
        <a:xfrm>
          <a:off x="1936451" y="526663"/>
          <a:ext cx="132309" cy="1323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B9FB80-1C74-4D4A-97B4-9E4F156EEBCF}">
      <dsp:nvSpPr>
        <dsp:cNvPr id="0" name=""/>
        <dsp:cNvSpPr/>
      </dsp:nvSpPr>
      <dsp:spPr>
        <a:xfrm>
          <a:off x="2113216" y="421329"/>
          <a:ext cx="132309" cy="1323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EFCD5B-7898-4830-9510-7C4BE8A3803A}">
      <dsp:nvSpPr>
        <dsp:cNvPr id="0" name=""/>
        <dsp:cNvSpPr/>
      </dsp:nvSpPr>
      <dsp:spPr>
        <a:xfrm>
          <a:off x="2289452" y="315994"/>
          <a:ext cx="132309" cy="1323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243DF8-E81E-4CC1-B666-8DBC3B9E1BFD}">
      <dsp:nvSpPr>
        <dsp:cNvPr id="0" name=""/>
        <dsp:cNvSpPr/>
      </dsp:nvSpPr>
      <dsp:spPr>
        <a:xfrm>
          <a:off x="2465688" y="421329"/>
          <a:ext cx="132309" cy="1323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166221-BA04-4B3A-8234-02FACBFB98EB}">
      <dsp:nvSpPr>
        <dsp:cNvPr id="0" name=""/>
        <dsp:cNvSpPr/>
      </dsp:nvSpPr>
      <dsp:spPr>
        <a:xfrm>
          <a:off x="2642453" y="526663"/>
          <a:ext cx="132309" cy="1323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86472D-D577-4DDA-B929-0D900CA1CD9F}">
      <dsp:nvSpPr>
        <dsp:cNvPr id="0" name=""/>
        <dsp:cNvSpPr/>
      </dsp:nvSpPr>
      <dsp:spPr>
        <a:xfrm>
          <a:off x="2289452" y="538250"/>
          <a:ext cx="132309" cy="1323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9D0BC-AAD6-4BEC-B39D-58EFE7EF0883}">
      <dsp:nvSpPr>
        <dsp:cNvPr id="0" name=""/>
        <dsp:cNvSpPr/>
      </dsp:nvSpPr>
      <dsp:spPr>
        <a:xfrm>
          <a:off x="2289452" y="760506"/>
          <a:ext cx="132309" cy="1323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655418-BB21-49BE-A74B-676D1EF59702}">
      <dsp:nvSpPr>
        <dsp:cNvPr id="0" name=""/>
        <dsp:cNvSpPr/>
      </dsp:nvSpPr>
      <dsp:spPr>
        <a:xfrm>
          <a:off x="1367780" y="2979109"/>
          <a:ext cx="2544052" cy="1258883"/>
        </a:xfrm>
        <a:prstGeom prst="round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4021"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Fun, rejuvenated energy, learn from colleagues</a:t>
          </a:r>
        </a:p>
      </dsp:txBody>
      <dsp:txXfrm>
        <a:off x="1429234" y="3040563"/>
        <a:ext cx="2421144" cy="1135975"/>
      </dsp:txXfrm>
    </dsp:sp>
    <dsp:sp modelId="{0D64F4C8-3336-4930-9D52-A4524C62D580}">
      <dsp:nvSpPr>
        <dsp:cNvPr id="0" name=""/>
        <dsp:cNvSpPr/>
      </dsp:nvSpPr>
      <dsp:spPr>
        <a:xfrm>
          <a:off x="411415" y="2506916"/>
          <a:ext cx="1323092" cy="132300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EB4058-9AB3-46AF-A454-DA2C90AD3914}">
      <dsp:nvSpPr>
        <dsp:cNvPr id="0" name=""/>
        <dsp:cNvSpPr/>
      </dsp:nvSpPr>
      <dsp:spPr>
        <a:xfrm>
          <a:off x="2573911" y="1481952"/>
          <a:ext cx="2544052" cy="1258883"/>
        </a:xfrm>
        <a:prstGeom prst="round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4021"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Skills – Management, Communications, Reach</a:t>
          </a:r>
        </a:p>
      </dsp:txBody>
      <dsp:txXfrm>
        <a:off x="2635365" y="1543406"/>
        <a:ext cx="2421144" cy="1135975"/>
      </dsp:txXfrm>
    </dsp:sp>
    <dsp:sp modelId="{71C8D366-187F-494D-ADD6-8B99EBCF9603}">
      <dsp:nvSpPr>
        <dsp:cNvPr id="0" name=""/>
        <dsp:cNvSpPr/>
      </dsp:nvSpPr>
      <dsp:spPr>
        <a:xfrm>
          <a:off x="1627906" y="978694"/>
          <a:ext cx="1323092" cy="132300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4AA46F5-8A73-5E4A-9E21-8D2F14723273}" type="datetimeFigureOut">
              <a:rPr lang="en-US" smtClean="0"/>
              <a:t>7/15/2024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54B3010-FEFF-B949-9902-4B5B4684CEBC}" type="slidenum">
              <a:rPr lang="en-US" smtClean="0"/>
              <a:t>‹#›</a:t>
            </a:fld>
            <a:endParaRPr lang="en-US"/>
          </a:p>
        </p:txBody>
      </p:sp>
    </p:spTree>
    <p:extLst>
      <p:ext uri="{BB962C8B-B14F-4D97-AF65-F5344CB8AC3E}">
        <p14:creationId xmlns:p14="http://schemas.microsoft.com/office/powerpoint/2010/main" val="3400804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1</a:t>
            </a:fld>
            <a:endParaRPr lang="en-US"/>
          </a:p>
        </p:txBody>
      </p:sp>
    </p:spTree>
    <p:extLst>
      <p:ext uri="{BB962C8B-B14F-4D97-AF65-F5344CB8AC3E}">
        <p14:creationId xmlns:p14="http://schemas.microsoft.com/office/powerpoint/2010/main" val="52650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10</a:t>
            </a:fld>
            <a:endParaRPr lang="en-US"/>
          </a:p>
        </p:txBody>
      </p:sp>
    </p:spTree>
    <p:extLst>
      <p:ext uri="{BB962C8B-B14F-4D97-AF65-F5344CB8AC3E}">
        <p14:creationId xmlns:p14="http://schemas.microsoft.com/office/powerpoint/2010/main" val="1795159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118 years old to 1 year in operations</a:t>
            </a:r>
          </a:p>
          <a:p>
            <a:r>
              <a:rPr lang="en-US"/>
              <a:t>10 staff members to 400</a:t>
            </a:r>
          </a:p>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11</a:t>
            </a:fld>
            <a:endParaRPr lang="en-US"/>
          </a:p>
        </p:txBody>
      </p:sp>
    </p:spTree>
    <p:extLst>
      <p:ext uri="{BB962C8B-B14F-4D97-AF65-F5344CB8AC3E}">
        <p14:creationId xmlns:p14="http://schemas.microsoft.com/office/powerpoint/2010/main" val="3380184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 mission captures your issue and activity focus areas</a:t>
            </a:r>
          </a:p>
          <a:p>
            <a:r>
              <a:rPr lang="en-US"/>
              <a:t>Your vision reveals your operational capacity to transform </a:t>
            </a:r>
            <a:r>
              <a:rPr lang="en-US" err="1"/>
              <a:t>comunity</a:t>
            </a:r>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12</a:t>
            </a:fld>
            <a:endParaRPr lang="en-US"/>
          </a:p>
        </p:txBody>
      </p:sp>
    </p:spTree>
    <p:extLst>
      <p:ext uri="{BB962C8B-B14F-4D97-AF65-F5344CB8AC3E}">
        <p14:creationId xmlns:p14="http://schemas.microsoft.com/office/powerpoint/2010/main" val="2552380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Style guide: https://fenton.com/act/styleguide2023/ </a:t>
            </a:r>
          </a:p>
        </p:txBody>
      </p:sp>
      <p:sp>
        <p:nvSpPr>
          <p:cNvPr id="4" name="Slide Number Placeholder 3"/>
          <p:cNvSpPr>
            <a:spLocks noGrp="1"/>
          </p:cNvSpPr>
          <p:nvPr>
            <p:ph type="sldNum" sz="quarter" idx="5"/>
          </p:nvPr>
        </p:nvSpPr>
        <p:spPr/>
        <p:txBody>
          <a:bodyPr/>
          <a:lstStyle/>
          <a:p>
            <a:fld id="{F54B3010-FEFF-B949-9902-4B5B4684CEBC}" type="slidenum">
              <a:rPr lang="en-US" smtClean="0"/>
              <a:t>13</a:t>
            </a:fld>
            <a:endParaRPr lang="en-US"/>
          </a:p>
        </p:txBody>
      </p:sp>
    </p:spTree>
    <p:extLst>
      <p:ext uri="{BB962C8B-B14F-4D97-AF65-F5344CB8AC3E}">
        <p14:creationId xmlns:p14="http://schemas.microsoft.com/office/powerpoint/2010/main" val="1955175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14</a:t>
            </a:fld>
            <a:endParaRPr lang="en-US"/>
          </a:p>
        </p:txBody>
      </p:sp>
    </p:spTree>
    <p:extLst>
      <p:ext uri="{BB962C8B-B14F-4D97-AF65-F5344CB8AC3E}">
        <p14:creationId xmlns:p14="http://schemas.microsoft.com/office/powerpoint/2010/main" val="3335614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may not seem unfamiliar to y’all but when we get into the nitty </a:t>
            </a:r>
            <a:r>
              <a:rPr lang="en-US" err="1"/>
              <a:t>gritties</a:t>
            </a:r>
            <a:r>
              <a:rPr lang="en-US"/>
              <a:t> of them, this is where we tend to identify pain points</a:t>
            </a:r>
          </a:p>
          <a:p>
            <a:r>
              <a:rPr lang="en-US"/>
              <a:t>Compliance is key to expanding grant opportunities.</a:t>
            </a:r>
          </a:p>
          <a:p>
            <a:endParaRPr lang="en-US"/>
          </a:p>
          <a:p>
            <a:pPr algn="l"/>
            <a:r>
              <a:rPr lang="en-US" b="1" i="0">
                <a:solidFill>
                  <a:srgbClr val="111850"/>
                </a:solidFill>
                <a:effectLst/>
                <a:latin typeface="Raisonne"/>
              </a:rPr>
              <a:t>FINANCIAL TERMS:</a:t>
            </a:r>
          </a:p>
          <a:p>
            <a:pPr algn="l" rtl="0"/>
            <a:r>
              <a:rPr lang="en-US" b="1" i="0">
                <a:solidFill>
                  <a:srgbClr val="111850"/>
                </a:solidFill>
                <a:effectLst/>
                <a:latin typeface="Shippori Mincho"/>
              </a:rPr>
              <a:t>501(c)(3) Status:</a:t>
            </a:r>
            <a:r>
              <a:rPr lang="en-US" b="0" i="0">
                <a:solidFill>
                  <a:srgbClr val="111850"/>
                </a:solidFill>
                <a:effectLst/>
                <a:latin typeface="Shippori Mincho"/>
              </a:rPr>
              <a:t> A U.S. Internal Revenue Service (IRS) designation granted to eligible nonprofit organizations that meet specific criteria, allowing them to be exempt from federal income tax. It also enables donors to make tax-deductible contributions in support of the organization's mission. This status is subject to meeting IRS requirements, including operating for specific charitable or educational purposes and adhering to regulatory standards.</a:t>
            </a:r>
          </a:p>
          <a:p>
            <a:pPr algn="l" rtl="0"/>
            <a:r>
              <a:rPr lang="en-US" b="1" i="0">
                <a:solidFill>
                  <a:srgbClr val="111850"/>
                </a:solidFill>
                <a:effectLst/>
                <a:latin typeface="Shippori Mincho"/>
              </a:rPr>
              <a:t>IRS Form 990: </a:t>
            </a:r>
            <a:r>
              <a:rPr lang="en-US" b="0" i="0">
                <a:solidFill>
                  <a:srgbClr val="111850"/>
                </a:solidFill>
                <a:effectLst/>
                <a:latin typeface="Shippori Mincho"/>
              </a:rPr>
              <a:t>A required annual tax document that nonprofit organizations submit to the IRS. It offers a comprehensive overview of the organization's finances, governance, and operations, enhancing transparency for donors and the public. This form enables individuals to evaluate the organization's financial stability, mission, and governance practices. Nonprofits are required to complete and disclose Form 990 to maintain their tax-exempt status.</a:t>
            </a:r>
          </a:p>
          <a:p>
            <a:pPr algn="l" rtl="0"/>
            <a:r>
              <a:rPr lang="en-US" b="1" i="0">
                <a:solidFill>
                  <a:srgbClr val="111850"/>
                </a:solidFill>
                <a:effectLst/>
                <a:latin typeface="Shippori Mincho"/>
              </a:rPr>
              <a:t>Annual Financial Audit:</a:t>
            </a:r>
            <a:r>
              <a:rPr lang="en-US" b="0" i="0">
                <a:solidFill>
                  <a:srgbClr val="111850"/>
                </a:solidFill>
                <a:effectLst/>
                <a:latin typeface="Shippori Mincho"/>
              </a:rPr>
              <a:t> A comprehensive examination of the organization's financial records, transactions, and internal controls. This audit aims to verify the accuracy, transparency, and compliance of the organization's financial statements with accounting standards, legal mandates, and reporting requirements.</a:t>
            </a:r>
          </a:p>
          <a:p>
            <a:endParaRPr lang="en-US"/>
          </a:p>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15</a:t>
            </a:fld>
            <a:endParaRPr lang="en-US"/>
          </a:p>
        </p:txBody>
      </p:sp>
    </p:spTree>
    <p:extLst>
      <p:ext uri="{BB962C8B-B14F-4D97-AF65-F5344CB8AC3E}">
        <p14:creationId xmlns:p14="http://schemas.microsoft.com/office/powerpoint/2010/main" val="1912338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Upskill/Specialized Professional Development</a:t>
            </a:r>
          </a:p>
          <a:p>
            <a:pPr lvl="0"/>
            <a:r>
              <a:rPr lang="en-US"/>
              <a:t>Stabilize Capacity: Programs, Services, and Staff</a:t>
            </a:r>
          </a:p>
          <a:p>
            <a:pPr lvl="0"/>
            <a:r>
              <a:rPr lang="en-US"/>
              <a:t>Diversify Resources and Funding Sources</a:t>
            </a:r>
          </a:p>
          <a:p>
            <a:pPr lvl="0"/>
            <a:r>
              <a:rPr lang="en-US"/>
              <a:t>Adopt Inclusive Workplace Culture Practices</a:t>
            </a:r>
          </a:p>
          <a:p>
            <a:pPr lvl="0"/>
            <a:r>
              <a:rPr lang="en-US"/>
              <a:t>Strengthen fundamentals: HR, Finance, Legal</a:t>
            </a:r>
          </a:p>
          <a:p>
            <a:pPr lvl="0"/>
            <a:r>
              <a:rPr lang="en-US"/>
              <a:t>Expand into NEW issue/operational area</a:t>
            </a:r>
          </a:p>
        </p:txBody>
      </p:sp>
      <p:sp>
        <p:nvSpPr>
          <p:cNvPr id="4" name="Slide Number Placeholder 3"/>
          <p:cNvSpPr>
            <a:spLocks noGrp="1"/>
          </p:cNvSpPr>
          <p:nvPr>
            <p:ph type="sldNum" sz="quarter" idx="5"/>
          </p:nvPr>
        </p:nvSpPr>
        <p:spPr/>
        <p:txBody>
          <a:bodyPr/>
          <a:lstStyle/>
          <a:p>
            <a:fld id="{F54B3010-FEFF-B949-9902-4B5B4684CEBC}" type="slidenum">
              <a:rPr lang="en-US" smtClean="0"/>
              <a:t>16</a:t>
            </a:fld>
            <a:endParaRPr lang="en-US"/>
          </a:p>
        </p:txBody>
      </p:sp>
    </p:spTree>
    <p:extLst>
      <p:ext uri="{BB962C8B-B14F-4D97-AF65-F5344CB8AC3E}">
        <p14:creationId xmlns:p14="http://schemas.microsoft.com/office/powerpoint/2010/main" val="3091991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17</a:t>
            </a:fld>
            <a:endParaRPr lang="en-US"/>
          </a:p>
        </p:txBody>
      </p:sp>
    </p:spTree>
    <p:extLst>
      <p:ext uri="{BB962C8B-B14F-4D97-AF65-F5344CB8AC3E}">
        <p14:creationId xmlns:p14="http://schemas.microsoft.com/office/powerpoint/2010/main" val="2140231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see conversations of scaling. </a:t>
            </a:r>
          </a:p>
        </p:txBody>
      </p:sp>
      <p:sp>
        <p:nvSpPr>
          <p:cNvPr id="4" name="Slide Number Placeholder 3"/>
          <p:cNvSpPr>
            <a:spLocks noGrp="1"/>
          </p:cNvSpPr>
          <p:nvPr>
            <p:ph type="sldNum" sz="quarter" idx="5"/>
          </p:nvPr>
        </p:nvSpPr>
        <p:spPr/>
        <p:txBody>
          <a:bodyPr/>
          <a:lstStyle/>
          <a:p>
            <a:fld id="{F54B3010-FEFF-B949-9902-4B5B4684CEBC}" type="slidenum">
              <a:rPr lang="en-US" smtClean="0"/>
              <a:t>18</a:t>
            </a:fld>
            <a:endParaRPr lang="en-US"/>
          </a:p>
        </p:txBody>
      </p:sp>
    </p:spTree>
    <p:extLst>
      <p:ext uri="{BB962C8B-B14F-4D97-AF65-F5344CB8AC3E}">
        <p14:creationId xmlns:p14="http://schemas.microsoft.com/office/powerpoint/2010/main" val="3305123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Reality: Fund / cash flow challenges; leadership commitments to a strategic planning approach to org growth (vs. organic); organizational pressures (i.e. staff turnover)</a:t>
            </a:r>
          </a:p>
        </p:txBody>
      </p:sp>
      <p:sp>
        <p:nvSpPr>
          <p:cNvPr id="4" name="Slide Number Placeholder 3"/>
          <p:cNvSpPr>
            <a:spLocks noGrp="1"/>
          </p:cNvSpPr>
          <p:nvPr>
            <p:ph type="sldNum" sz="quarter" idx="5"/>
          </p:nvPr>
        </p:nvSpPr>
        <p:spPr/>
        <p:txBody>
          <a:bodyPr/>
          <a:lstStyle/>
          <a:p>
            <a:fld id="{F54B3010-FEFF-B949-9902-4B5B4684CEBC}" type="slidenum">
              <a:rPr lang="en-US" smtClean="0"/>
              <a:t>19</a:t>
            </a:fld>
            <a:endParaRPr lang="en-US"/>
          </a:p>
        </p:txBody>
      </p:sp>
    </p:spTree>
    <p:extLst>
      <p:ext uri="{BB962C8B-B14F-4D97-AF65-F5344CB8AC3E}">
        <p14:creationId xmlns:p14="http://schemas.microsoft.com/office/powerpoint/2010/main" val="263906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2</a:t>
            </a:fld>
            <a:endParaRPr lang="en-US"/>
          </a:p>
        </p:txBody>
      </p:sp>
    </p:spTree>
    <p:extLst>
      <p:ext uri="{BB962C8B-B14F-4D97-AF65-F5344CB8AC3E}">
        <p14:creationId xmlns:p14="http://schemas.microsoft.com/office/powerpoint/2010/main" val="3966100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15302" lvl="1" indent="-349415">
              <a:buFont typeface="Arial" panose="020B0604020202020204" pitchFamily="34" charset="0"/>
              <a:buChar char="•"/>
            </a:pPr>
            <a:r>
              <a:rPr lang="en-US" sz="2400"/>
              <a:t>Convolution and/or competing priorities  </a:t>
            </a:r>
          </a:p>
          <a:p>
            <a:pPr marL="815302" lvl="1" indent="-349415">
              <a:buFont typeface="Arial" panose="020B0604020202020204" pitchFamily="34" charset="0"/>
              <a:buChar char="•"/>
            </a:pPr>
            <a:r>
              <a:rPr lang="en-US" sz="2400"/>
              <a:t>Unclear process, poor project management, ill-defined deliverables</a:t>
            </a:r>
          </a:p>
          <a:p>
            <a:pPr marL="815302" lvl="1" indent="-349415">
              <a:buFont typeface="Arial" panose="020B0604020202020204" pitchFamily="34" charset="0"/>
              <a:buChar char="•"/>
            </a:pPr>
            <a:r>
              <a:rPr lang="en-US" sz="2400"/>
              <a:t>Ambiguous “must-have” components:</a:t>
            </a:r>
          </a:p>
          <a:p>
            <a:pPr marL="1281189" lvl="2" indent="-349415">
              <a:buFont typeface="Arial" panose="020B0604020202020204" pitchFamily="34" charset="0"/>
              <a:buChar char="•"/>
            </a:pPr>
            <a:r>
              <a:rPr lang="en-US" sz="2400" i="1"/>
              <a:t>Strategic framework?</a:t>
            </a:r>
          </a:p>
          <a:p>
            <a:pPr marL="1281189" lvl="2" indent="-349415">
              <a:buFont typeface="Arial" panose="020B0604020202020204" pitchFamily="34" charset="0"/>
              <a:buChar char="•"/>
            </a:pPr>
            <a:r>
              <a:rPr lang="en-US" sz="2400" i="1"/>
              <a:t>Strategic plan with measures?</a:t>
            </a:r>
          </a:p>
          <a:p>
            <a:pPr marL="1281189" lvl="2" indent="-349415">
              <a:buFont typeface="Arial" panose="020B0604020202020204" pitchFamily="34" charset="0"/>
              <a:buChar char="•"/>
            </a:pPr>
            <a:r>
              <a:rPr lang="en-US" sz="2400" i="1"/>
              <a:t>Strategic actions with responsible point person?</a:t>
            </a:r>
          </a:p>
          <a:p>
            <a:pPr marL="815302" lvl="1" indent="-349415">
              <a:buFont typeface="Arial" panose="020B0604020202020204" pitchFamily="34" charset="0"/>
              <a:buChar char="•"/>
            </a:pPr>
            <a:r>
              <a:rPr lang="en-US" sz="2400"/>
              <a:t>Timelines that make sense: 3-year, 5-year, 10-year plans?</a:t>
            </a:r>
          </a:p>
          <a:p>
            <a:pPr marL="815302" lvl="1" indent="-349415">
              <a:buFont typeface="Arial" panose="020B0604020202020204" pitchFamily="34" charset="0"/>
              <a:buChar char="•"/>
            </a:pPr>
            <a:r>
              <a:rPr lang="en-US" sz="2400"/>
              <a:t>Clash of perspectives</a:t>
            </a:r>
          </a:p>
          <a:p>
            <a:pPr marL="1281189" lvl="2" indent="-349415">
              <a:buFont typeface="Arial" panose="020B0604020202020204" pitchFamily="34" charset="0"/>
              <a:buChar char="•"/>
            </a:pPr>
            <a:r>
              <a:rPr lang="en-US" sz="2400" i="1"/>
              <a:t>Different people, different needs, different asks</a:t>
            </a:r>
          </a:p>
          <a:p>
            <a:pPr marL="815302" lvl="1" indent="-349415">
              <a:buFont typeface="Arial" panose="020B0604020202020204" pitchFamily="34" charset="0"/>
              <a:buChar char="•"/>
            </a:pPr>
            <a:r>
              <a:rPr lang="en-US" sz="2400"/>
              <a:t>Organizational culture: Behaviors when it comes to planning and monitoring</a:t>
            </a:r>
          </a:p>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20</a:t>
            </a:fld>
            <a:endParaRPr lang="en-US"/>
          </a:p>
        </p:txBody>
      </p:sp>
    </p:spTree>
    <p:extLst>
      <p:ext uri="{BB962C8B-B14F-4D97-AF65-F5344CB8AC3E}">
        <p14:creationId xmlns:p14="http://schemas.microsoft.com/office/powerpoint/2010/main" val="3933017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21</a:t>
            </a:fld>
            <a:endParaRPr lang="en-US"/>
          </a:p>
        </p:txBody>
      </p:sp>
    </p:spTree>
    <p:extLst>
      <p:ext uri="{BB962C8B-B14F-4D97-AF65-F5344CB8AC3E}">
        <p14:creationId xmlns:p14="http://schemas.microsoft.com/office/powerpoint/2010/main" val="2757358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22</a:t>
            </a:fld>
            <a:endParaRPr lang="en-US"/>
          </a:p>
        </p:txBody>
      </p:sp>
    </p:spTree>
    <p:extLst>
      <p:ext uri="{BB962C8B-B14F-4D97-AF65-F5344CB8AC3E}">
        <p14:creationId xmlns:p14="http://schemas.microsoft.com/office/powerpoint/2010/main" val="481122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a difference between effectiveness and operational capacity.</a:t>
            </a:r>
          </a:p>
          <a:p>
            <a:r>
              <a:rPr lang="en-US"/>
              <a:t>Other areas that are emerging n</a:t>
            </a:r>
          </a:p>
        </p:txBody>
      </p:sp>
      <p:sp>
        <p:nvSpPr>
          <p:cNvPr id="4" name="Slide Number Placeholder 3"/>
          <p:cNvSpPr>
            <a:spLocks noGrp="1"/>
          </p:cNvSpPr>
          <p:nvPr>
            <p:ph type="sldNum" sz="quarter" idx="5"/>
          </p:nvPr>
        </p:nvSpPr>
        <p:spPr/>
        <p:txBody>
          <a:bodyPr/>
          <a:lstStyle/>
          <a:p>
            <a:fld id="{F54B3010-FEFF-B949-9902-4B5B4684CEBC}" type="slidenum">
              <a:rPr lang="en-US" smtClean="0"/>
              <a:t>23</a:t>
            </a:fld>
            <a:endParaRPr lang="en-US"/>
          </a:p>
        </p:txBody>
      </p:sp>
    </p:spTree>
    <p:extLst>
      <p:ext uri="{BB962C8B-B14F-4D97-AF65-F5344CB8AC3E}">
        <p14:creationId xmlns:p14="http://schemas.microsoft.com/office/powerpoint/2010/main" val="2982770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a difference between effectiveness and operational capacity.</a:t>
            </a:r>
          </a:p>
        </p:txBody>
      </p:sp>
      <p:sp>
        <p:nvSpPr>
          <p:cNvPr id="4" name="Slide Number Placeholder 3"/>
          <p:cNvSpPr>
            <a:spLocks noGrp="1"/>
          </p:cNvSpPr>
          <p:nvPr>
            <p:ph type="sldNum" sz="quarter" idx="5"/>
          </p:nvPr>
        </p:nvSpPr>
        <p:spPr/>
        <p:txBody>
          <a:bodyPr/>
          <a:lstStyle/>
          <a:p>
            <a:fld id="{F54B3010-FEFF-B949-9902-4B5B4684CEBC}" type="slidenum">
              <a:rPr lang="en-US" smtClean="0"/>
              <a:t>24</a:t>
            </a:fld>
            <a:endParaRPr lang="en-US"/>
          </a:p>
        </p:txBody>
      </p:sp>
    </p:spTree>
    <p:extLst>
      <p:ext uri="{BB962C8B-B14F-4D97-AF65-F5344CB8AC3E}">
        <p14:creationId xmlns:p14="http://schemas.microsoft.com/office/powerpoint/2010/main" val="129900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25</a:t>
            </a:fld>
            <a:endParaRPr lang="en-US"/>
          </a:p>
        </p:txBody>
      </p:sp>
    </p:spTree>
    <p:extLst>
      <p:ext uri="{BB962C8B-B14F-4D97-AF65-F5344CB8AC3E}">
        <p14:creationId xmlns:p14="http://schemas.microsoft.com/office/powerpoint/2010/main" val="96417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26</a:t>
            </a:fld>
            <a:endParaRPr lang="en-US"/>
          </a:p>
        </p:txBody>
      </p:sp>
    </p:spTree>
    <p:extLst>
      <p:ext uri="{BB962C8B-B14F-4D97-AF65-F5344CB8AC3E}">
        <p14:creationId xmlns:p14="http://schemas.microsoft.com/office/powerpoint/2010/main" val="1679854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27</a:t>
            </a:fld>
            <a:endParaRPr lang="en-US"/>
          </a:p>
        </p:txBody>
      </p:sp>
    </p:spTree>
    <p:extLst>
      <p:ext uri="{BB962C8B-B14F-4D97-AF65-F5344CB8AC3E}">
        <p14:creationId xmlns:p14="http://schemas.microsoft.com/office/powerpoint/2010/main" val="162299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all have identities…each identity has power and privilege </a:t>
            </a:r>
            <a:r>
              <a:rPr lang="en-US">
                <a:sym typeface="Wingdings" panose="05000000000000000000" pitchFamily="2" charset="2"/>
              </a:rPr>
              <a:t> Those help us understand the reality</a:t>
            </a:r>
          </a:p>
          <a:p>
            <a:r>
              <a:rPr lang="en-US">
                <a:sym typeface="Wingdings" panose="05000000000000000000" pitchFamily="2" charset="2"/>
              </a:rPr>
              <a:t>In PRACTICE, we develop unique stances and perspectives which led to realities </a:t>
            </a:r>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28</a:t>
            </a:fld>
            <a:endParaRPr lang="en-US"/>
          </a:p>
        </p:txBody>
      </p:sp>
    </p:spTree>
    <p:extLst>
      <p:ext uri="{BB962C8B-B14F-4D97-AF65-F5344CB8AC3E}">
        <p14:creationId xmlns:p14="http://schemas.microsoft.com/office/powerpoint/2010/main" val="2336969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Leadership – do you listen and acknowledge perspectives from individuals who are not like you? Do you understand other realities and needs?</a:t>
            </a:r>
          </a:p>
          <a:p>
            <a:r>
              <a:rPr lang="en-US"/>
              <a:t>2) Relationships – people know when you are genuine. Centering others needs require show up authentically – and this can be very uncomfortable.</a:t>
            </a:r>
          </a:p>
          <a:p>
            <a:r>
              <a:rPr lang="en-US"/>
              <a:t>3) Priorities – needs step from lived experiences. Humility is required to acknowledge needs that will benefit the collective. </a:t>
            </a:r>
          </a:p>
        </p:txBody>
      </p:sp>
      <p:sp>
        <p:nvSpPr>
          <p:cNvPr id="4" name="Slide Number Placeholder 3"/>
          <p:cNvSpPr>
            <a:spLocks noGrp="1"/>
          </p:cNvSpPr>
          <p:nvPr>
            <p:ph type="sldNum" sz="quarter" idx="5"/>
          </p:nvPr>
        </p:nvSpPr>
        <p:spPr/>
        <p:txBody>
          <a:bodyPr/>
          <a:lstStyle/>
          <a:p>
            <a:fld id="{F54B3010-FEFF-B949-9902-4B5B4684CEBC}" type="slidenum">
              <a:rPr lang="en-US" smtClean="0"/>
              <a:t>29</a:t>
            </a:fld>
            <a:endParaRPr lang="en-US"/>
          </a:p>
        </p:txBody>
      </p:sp>
    </p:spTree>
    <p:extLst>
      <p:ext uri="{BB962C8B-B14F-4D97-AF65-F5344CB8AC3E}">
        <p14:creationId xmlns:p14="http://schemas.microsoft.com/office/powerpoint/2010/main" val="126357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4120"/>
            <a:r>
              <a:rPr lang="en-US" sz="1800">
                <a:latin typeface="Segoe UI" panose="020B0502040204020203" pitchFamily="34" charset="0"/>
              </a:rPr>
              <a:t>Attend live</a:t>
            </a:r>
            <a:endParaRPr lang="en-US" sz="1800">
              <a:latin typeface="Arial" panose="020B0604020202020204" pitchFamily="34" charset="0"/>
            </a:endParaRPr>
          </a:p>
          <a:p>
            <a:pPr marL="194120"/>
            <a:r>
              <a:rPr lang="en-US" sz="1800">
                <a:latin typeface="Segoe UI" panose="020B0502040204020203" pitchFamily="34" charset="0"/>
              </a:rPr>
              <a:t>Emphasize group collaborations / learning from each other</a:t>
            </a:r>
            <a:endParaRPr lang="en-US" sz="1800">
              <a:latin typeface="Arial" panose="020B0604020202020204" pitchFamily="34" charset="0"/>
            </a:endParaRPr>
          </a:p>
          <a:p>
            <a:pPr marL="194120"/>
            <a:r>
              <a:rPr lang="en-US" sz="1800">
                <a:latin typeface="Segoe UI" panose="020B0502040204020203" pitchFamily="34" charset="0"/>
              </a:rPr>
              <a:t>Recording for inclusion purposes</a:t>
            </a:r>
            <a:endParaRPr lang="en-US" sz="1800">
              <a:latin typeface="Arial" panose="020B0604020202020204" pitchFamily="34" charset="0"/>
            </a:endParaRPr>
          </a:p>
          <a:p>
            <a:r>
              <a:rPr lang="en-US" sz="1800">
                <a:latin typeface="Segoe UI" panose="020B0502040204020203" pitchFamily="34" charset="0"/>
              </a:rPr>
              <a:t>Hope: Attend for the real time experience</a:t>
            </a:r>
            <a:endParaRPr lang="en-US" sz="180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54B3010-FEFF-B949-9902-4B5B4684CEBC}" type="slidenum">
              <a:rPr lang="en-US" smtClean="0"/>
              <a:t>3</a:t>
            </a:fld>
            <a:endParaRPr lang="en-US"/>
          </a:p>
        </p:txBody>
      </p:sp>
    </p:spTree>
    <p:extLst>
      <p:ext uri="{BB962C8B-B14F-4D97-AF65-F5344CB8AC3E}">
        <p14:creationId xmlns:p14="http://schemas.microsoft.com/office/powerpoint/2010/main" val="3247513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30</a:t>
            </a:fld>
            <a:endParaRPr lang="en-US"/>
          </a:p>
        </p:txBody>
      </p:sp>
    </p:spTree>
    <p:extLst>
      <p:ext uri="{BB962C8B-B14F-4D97-AF65-F5344CB8AC3E}">
        <p14:creationId xmlns:p14="http://schemas.microsoft.com/office/powerpoint/2010/main" val="2990289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31</a:t>
            </a:fld>
            <a:endParaRPr lang="en-US"/>
          </a:p>
        </p:txBody>
      </p:sp>
    </p:spTree>
    <p:extLst>
      <p:ext uri="{BB962C8B-B14F-4D97-AF65-F5344CB8AC3E}">
        <p14:creationId xmlns:p14="http://schemas.microsoft.com/office/powerpoint/2010/main" val="1872362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32</a:t>
            </a:fld>
            <a:endParaRPr lang="en-US"/>
          </a:p>
        </p:txBody>
      </p:sp>
    </p:spTree>
    <p:extLst>
      <p:ext uri="{BB962C8B-B14F-4D97-AF65-F5344CB8AC3E}">
        <p14:creationId xmlns:p14="http://schemas.microsoft.com/office/powerpoint/2010/main" val="2579851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33</a:t>
            </a:fld>
            <a:endParaRPr lang="en-US"/>
          </a:p>
        </p:txBody>
      </p:sp>
    </p:spTree>
    <p:extLst>
      <p:ext uri="{BB962C8B-B14F-4D97-AF65-F5344CB8AC3E}">
        <p14:creationId xmlns:p14="http://schemas.microsoft.com/office/powerpoint/2010/main" val="2496606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34</a:t>
            </a:fld>
            <a:endParaRPr lang="en-US"/>
          </a:p>
        </p:txBody>
      </p:sp>
    </p:spTree>
    <p:extLst>
      <p:ext uri="{BB962C8B-B14F-4D97-AF65-F5344CB8AC3E}">
        <p14:creationId xmlns:p14="http://schemas.microsoft.com/office/powerpoint/2010/main" val="4121607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Facilitate in chat or verbally what beauty was heard. Notetaker needed.</a:t>
            </a:r>
          </a:p>
        </p:txBody>
      </p:sp>
      <p:sp>
        <p:nvSpPr>
          <p:cNvPr id="4" name="Slide Number Placeholder 3"/>
          <p:cNvSpPr>
            <a:spLocks noGrp="1"/>
          </p:cNvSpPr>
          <p:nvPr>
            <p:ph type="sldNum" sz="quarter" idx="5"/>
          </p:nvPr>
        </p:nvSpPr>
        <p:spPr/>
        <p:txBody>
          <a:bodyPr/>
          <a:lstStyle/>
          <a:p>
            <a:fld id="{F54B3010-FEFF-B949-9902-4B5B4684CEBC}" type="slidenum">
              <a:rPr lang="en-US" smtClean="0"/>
              <a:t>35</a:t>
            </a:fld>
            <a:endParaRPr lang="en-US"/>
          </a:p>
        </p:txBody>
      </p:sp>
    </p:spTree>
    <p:extLst>
      <p:ext uri="{BB962C8B-B14F-4D97-AF65-F5344CB8AC3E}">
        <p14:creationId xmlns:p14="http://schemas.microsoft.com/office/powerpoint/2010/main" val="4186996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Did y’all pick up: a mission issue? A communication issue? A governance issue? A staff turnover one?</a:t>
            </a:r>
          </a:p>
        </p:txBody>
      </p:sp>
      <p:sp>
        <p:nvSpPr>
          <p:cNvPr id="4" name="Slide Number Placeholder 3"/>
          <p:cNvSpPr>
            <a:spLocks noGrp="1"/>
          </p:cNvSpPr>
          <p:nvPr>
            <p:ph type="sldNum" sz="quarter" idx="5"/>
          </p:nvPr>
        </p:nvSpPr>
        <p:spPr/>
        <p:txBody>
          <a:bodyPr/>
          <a:lstStyle/>
          <a:p>
            <a:fld id="{F54B3010-FEFF-B949-9902-4B5B4684CEBC}" type="slidenum">
              <a:rPr lang="en-US" smtClean="0"/>
              <a:t>36</a:t>
            </a:fld>
            <a:endParaRPr lang="en-US"/>
          </a:p>
        </p:txBody>
      </p:sp>
    </p:spTree>
    <p:extLst>
      <p:ext uri="{BB962C8B-B14F-4D97-AF65-F5344CB8AC3E}">
        <p14:creationId xmlns:p14="http://schemas.microsoft.com/office/powerpoint/2010/main" val="3894140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37</a:t>
            </a:fld>
            <a:endParaRPr lang="en-US"/>
          </a:p>
        </p:txBody>
      </p:sp>
    </p:spTree>
    <p:extLst>
      <p:ext uri="{BB962C8B-B14F-4D97-AF65-F5344CB8AC3E}">
        <p14:creationId xmlns:p14="http://schemas.microsoft.com/office/powerpoint/2010/main" val="3819149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38</a:t>
            </a:fld>
            <a:endParaRPr lang="en-US"/>
          </a:p>
        </p:txBody>
      </p:sp>
    </p:spTree>
    <p:extLst>
      <p:ext uri="{BB962C8B-B14F-4D97-AF65-F5344CB8AC3E}">
        <p14:creationId xmlns:p14="http://schemas.microsoft.com/office/powerpoint/2010/main" val="372277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39</a:t>
            </a:fld>
            <a:endParaRPr lang="en-US"/>
          </a:p>
        </p:txBody>
      </p:sp>
    </p:spTree>
    <p:extLst>
      <p:ext uri="{BB962C8B-B14F-4D97-AF65-F5344CB8AC3E}">
        <p14:creationId xmlns:p14="http://schemas.microsoft.com/office/powerpoint/2010/main" val="299708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4</a:t>
            </a:fld>
            <a:endParaRPr lang="en-US"/>
          </a:p>
        </p:txBody>
      </p:sp>
    </p:spTree>
    <p:extLst>
      <p:ext uri="{BB962C8B-B14F-4D97-AF65-F5344CB8AC3E}">
        <p14:creationId xmlns:p14="http://schemas.microsoft.com/office/powerpoint/2010/main" val="1491568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will be given a </a:t>
            </a:r>
            <a:r>
              <a:rPr lang="en-US" err="1"/>
              <a:t>calendly</a:t>
            </a:r>
            <a:r>
              <a:rPr lang="en-US"/>
              <a:t> link to sign up for session</a:t>
            </a:r>
          </a:p>
        </p:txBody>
      </p:sp>
      <p:sp>
        <p:nvSpPr>
          <p:cNvPr id="4" name="Slide Number Placeholder 3"/>
          <p:cNvSpPr>
            <a:spLocks noGrp="1"/>
          </p:cNvSpPr>
          <p:nvPr>
            <p:ph type="sldNum" sz="quarter" idx="5"/>
          </p:nvPr>
        </p:nvSpPr>
        <p:spPr/>
        <p:txBody>
          <a:bodyPr/>
          <a:lstStyle/>
          <a:p>
            <a:fld id="{F54B3010-FEFF-B949-9902-4B5B4684CEBC}" type="slidenum">
              <a:rPr lang="en-US" smtClean="0"/>
              <a:t>40</a:t>
            </a:fld>
            <a:endParaRPr lang="en-US"/>
          </a:p>
        </p:txBody>
      </p:sp>
    </p:spTree>
    <p:extLst>
      <p:ext uri="{BB962C8B-B14F-4D97-AF65-F5344CB8AC3E}">
        <p14:creationId xmlns:p14="http://schemas.microsoft.com/office/powerpoint/2010/main" val="1682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41</a:t>
            </a:fld>
            <a:endParaRPr lang="en-US"/>
          </a:p>
        </p:txBody>
      </p:sp>
    </p:spTree>
    <p:extLst>
      <p:ext uri="{BB962C8B-B14F-4D97-AF65-F5344CB8AC3E}">
        <p14:creationId xmlns:p14="http://schemas.microsoft.com/office/powerpoint/2010/main" val="3298474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SKIM BY THIS FAST – present reference slides</a:t>
            </a:r>
          </a:p>
        </p:txBody>
      </p:sp>
      <p:sp>
        <p:nvSpPr>
          <p:cNvPr id="4" name="Slide Number Placeholder 3"/>
          <p:cNvSpPr>
            <a:spLocks noGrp="1"/>
          </p:cNvSpPr>
          <p:nvPr>
            <p:ph type="sldNum" sz="quarter" idx="5"/>
          </p:nvPr>
        </p:nvSpPr>
        <p:spPr/>
        <p:txBody>
          <a:bodyPr/>
          <a:lstStyle/>
          <a:p>
            <a:fld id="{F54B3010-FEFF-B949-9902-4B5B4684CEBC}" type="slidenum">
              <a:rPr lang="en-US" smtClean="0"/>
              <a:t>42</a:t>
            </a:fld>
            <a:endParaRPr lang="en-US"/>
          </a:p>
        </p:txBody>
      </p:sp>
    </p:spTree>
    <p:extLst>
      <p:ext uri="{BB962C8B-B14F-4D97-AF65-F5344CB8AC3E}">
        <p14:creationId xmlns:p14="http://schemas.microsoft.com/office/powerpoint/2010/main" val="3510684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SKIM BY THIS FAST – present reference slides</a:t>
            </a:r>
          </a:p>
        </p:txBody>
      </p:sp>
      <p:sp>
        <p:nvSpPr>
          <p:cNvPr id="4" name="Slide Number Placeholder 3"/>
          <p:cNvSpPr>
            <a:spLocks noGrp="1"/>
          </p:cNvSpPr>
          <p:nvPr>
            <p:ph type="sldNum" sz="quarter" idx="5"/>
          </p:nvPr>
        </p:nvSpPr>
        <p:spPr/>
        <p:txBody>
          <a:bodyPr/>
          <a:lstStyle/>
          <a:p>
            <a:fld id="{F54B3010-FEFF-B949-9902-4B5B4684CEBC}" type="slidenum">
              <a:rPr lang="en-US" smtClean="0"/>
              <a:t>43</a:t>
            </a:fld>
            <a:endParaRPr lang="en-US"/>
          </a:p>
        </p:txBody>
      </p:sp>
    </p:spTree>
    <p:extLst>
      <p:ext uri="{BB962C8B-B14F-4D97-AF65-F5344CB8AC3E}">
        <p14:creationId xmlns:p14="http://schemas.microsoft.com/office/powerpoint/2010/main" val="2275718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SKIM BY THIS FAST – present reference slides</a:t>
            </a:r>
          </a:p>
        </p:txBody>
      </p:sp>
      <p:sp>
        <p:nvSpPr>
          <p:cNvPr id="4" name="Slide Number Placeholder 3"/>
          <p:cNvSpPr>
            <a:spLocks noGrp="1"/>
          </p:cNvSpPr>
          <p:nvPr>
            <p:ph type="sldNum" sz="quarter" idx="5"/>
          </p:nvPr>
        </p:nvSpPr>
        <p:spPr/>
        <p:txBody>
          <a:bodyPr/>
          <a:lstStyle/>
          <a:p>
            <a:fld id="{F54B3010-FEFF-B949-9902-4B5B4684CEBC}" type="slidenum">
              <a:rPr lang="en-US" smtClean="0"/>
              <a:t>44</a:t>
            </a:fld>
            <a:endParaRPr lang="en-US"/>
          </a:p>
        </p:txBody>
      </p:sp>
    </p:spTree>
    <p:extLst>
      <p:ext uri="{BB962C8B-B14F-4D97-AF65-F5344CB8AC3E}">
        <p14:creationId xmlns:p14="http://schemas.microsoft.com/office/powerpoint/2010/main" val="1295540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45</a:t>
            </a:fld>
            <a:endParaRPr lang="en-US"/>
          </a:p>
        </p:txBody>
      </p:sp>
    </p:spTree>
    <p:extLst>
      <p:ext uri="{BB962C8B-B14F-4D97-AF65-F5344CB8AC3E}">
        <p14:creationId xmlns:p14="http://schemas.microsoft.com/office/powerpoint/2010/main" val="4107544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46</a:t>
            </a:fld>
            <a:endParaRPr lang="en-US"/>
          </a:p>
        </p:txBody>
      </p:sp>
    </p:spTree>
    <p:extLst>
      <p:ext uri="{BB962C8B-B14F-4D97-AF65-F5344CB8AC3E}">
        <p14:creationId xmlns:p14="http://schemas.microsoft.com/office/powerpoint/2010/main" val="3032276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47</a:t>
            </a:fld>
            <a:endParaRPr lang="en-US"/>
          </a:p>
        </p:txBody>
      </p:sp>
    </p:spTree>
    <p:extLst>
      <p:ext uri="{BB962C8B-B14F-4D97-AF65-F5344CB8AC3E}">
        <p14:creationId xmlns:p14="http://schemas.microsoft.com/office/powerpoint/2010/main" val="2257415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48</a:t>
            </a:fld>
            <a:endParaRPr lang="en-US"/>
          </a:p>
        </p:txBody>
      </p:sp>
    </p:spTree>
    <p:extLst>
      <p:ext uri="{BB962C8B-B14F-4D97-AF65-F5344CB8AC3E}">
        <p14:creationId xmlns:p14="http://schemas.microsoft.com/office/powerpoint/2010/main" val="1076225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49</a:t>
            </a:fld>
            <a:endParaRPr lang="en-US"/>
          </a:p>
        </p:txBody>
      </p:sp>
    </p:spTree>
    <p:extLst>
      <p:ext uri="{BB962C8B-B14F-4D97-AF65-F5344CB8AC3E}">
        <p14:creationId xmlns:p14="http://schemas.microsoft.com/office/powerpoint/2010/main" val="315095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Cynthia</a:t>
            </a:r>
          </a:p>
        </p:txBody>
      </p:sp>
      <p:sp>
        <p:nvSpPr>
          <p:cNvPr id="4" name="Slide Number Placeholder 3"/>
          <p:cNvSpPr>
            <a:spLocks noGrp="1"/>
          </p:cNvSpPr>
          <p:nvPr>
            <p:ph type="sldNum" sz="quarter" idx="5"/>
          </p:nvPr>
        </p:nvSpPr>
        <p:spPr/>
        <p:txBody>
          <a:bodyPr/>
          <a:lstStyle/>
          <a:p>
            <a:fld id="{F54B3010-FEFF-B949-9902-4B5B4684CEBC}" type="slidenum">
              <a:rPr lang="en-US" smtClean="0"/>
              <a:t>5</a:t>
            </a:fld>
            <a:endParaRPr lang="en-US"/>
          </a:p>
        </p:txBody>
      </p:sp>
    </p:spTree>
    <p:extLst>
      <p:ext uri="{BB962C8B-B14F-4D97-AF65-F5344CB8AC3E}">
        <p14:creationId xmlns:p14="http://schemas.microsoft.com/office/powerpoint/2010/main" val="3206285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about building your organizational capacity on a broader scale. The experience you will have will help you not only for the goal(s) you choose, but serve as a resource at large, beyond this partnership. </a:t>
            </a:r>
          </a:p>
          <a:p>
            <a:endParaRPr lang="en-US"/>
          </a:p>
          <a:p>
            <a:pPr>
              <a:lnSpc>
                <a:spcPct val="107000"/>
              </a:lnSpc>
              <a:spcAft>
                <a:spcPts val="815"/>
              </a:spcAft>
            </a:pPr>
            <a:r>
              <a:rPr lang="en-US" sz="1100" b="1" kern="100">
                <a:latin typeface="Open Sans" panose="020B0606030504020204" pitchFamily="34" charset="0"/>
                <a:ea typeface="Aptos" panose="020B0004020202020204" pitchFamily="34" charset="0"/>
              </a:rPr>
              <a:t>Additional Details:</a:t>
            </a:r>
            <a:endParaRPr lang="en-US" sz="1100" kern="100">
              <a:latin typeface="Open Sans" panose="020B0606030504020204" pitchFamily="34" charset="0"/>
              <a:ea typeface="Aptos" panose="020B0004020202020204" pitchFamily="34" charset="0"/>
            </a:endParaRPr>
          </a:p>
          <a:p>
            <a:pPr marL="349415" indent="-349415">
              <a:lnSpc>
                <a:spcPct val="107000"/>
              </a:lnSpc>
              <a:buFont typeface="Aptos" panose="020B0004020202020204" pitchFamily="34" charset="0"/>
              <a:buChar char="-"/>
            </a:pPr>
            <a:r>
              <a:rPr lang="en-US" sz="1100" kern="100">
                <a:latin typeface="Open Sans" panose="020B0606030504020204" pitchFamily="34" charset="0"/>
                <a:ea typeface="Aptos" panose="020B0004020202020204" pitchFamily="34" charset="0"/>
              </a:rPr>
              <a:t>Kaiser: Stage of cohort: They are in Year 2 of the grant</a:t>
            </a:r>
          </a:p>
          <a:p>
            <a:pPr marL="757066" lvl="1" indent="-291179">
              <a:lnSpc>
                <a:spcPct val="107000"/>
              </a:lnSpc>
              <a:buFont typeface="Courier New" panose="02070309020205020404" pitchFamily="49" charset="0"/>
              <a:buChar char="o"/>
            </a:pPr>
            <a:r>
              <a:rPr lang="en-US" sz="1100" kern="100">
                <a:latin typeface="Open Sans" panose="020B0606030504020204" pitchFamily="34" charset="0"/>
                <a:ea typeface="Aptos" panose="020B0004020202020204" pitchFamily="34" charset="0"/>
                <a:cs typeface="Times New Roman" panose="02020603050405020304" pitchFamily="18" charset="0"/>
              </a:rPr>
              <a:t>Orgs were recommended to apply; moved through a selection process</a:t>
            </a:r>
          </a:p>
          <a:p>
            <a:pPr marL="1164717" lvl="2" indent="-232943">
              <a:lnSpc>
                <a:spcPct val="107000"/>
              </a:lnSpc>
              <a:buFont typeface="Wingdings" panose="05000000000000000000" pitchFamily="2" charset="2"/>
              <a:buChar char=""/>
            </a:pPr>
            <a:r>
              <a:rPr lang="en-US" sz="1100" kern="100">
                <a:latin typeface="Open Sans" panose="020B0606030504020204" pitchFamily="34" charset="0"/>
                <a:ea typeface="Aptos" panose="020B0004020202020204" pitchFamily="34" charset="0"/>
              </a:rPr>
              <a:t>Kaiser can share criteria used:</a:t>
            </a:r>
          </a:p>
          <a:p>
            <a:pPr marL="1630604" lvl="3" indent="-232943">
              <a:lnSpc>
                <a:spcPct val="107000"/>
              </a:lnSpc>
              <a:buFont typeface="Symbol" panose="05050102010706020507" pitchFamily="18" charset="2"/>
              <a:buChar char=""/>
            </a:pPr>
            <a:r>
              <a:rPr lang="en-US" sz="1100" kern="100">
                <a:latin typeface="Open Sans" panose="020B0606030504020204" pitchFamily="34" charset="0"/>
                <a:ea typeface="Aptos" panose="020B0004020202020204" pitchFamily="34" charset="0"/>
              </a:rPr>
              <a:t>Member of community network of Thrive Local</a:t>
            </a:r>
          </a:p>
          <a:p>
            <a:pPr marL="1630604" lvl="3" indent="-232943">
              <a:lnSpc>
                <a:spcPct val="107000"/>
              </a:lnSpc>
              <a:buFont typeface="Symbol" panose="05050102010706020507" pitchFamily="18" charset="2"/>
              <a:buChar char=""/>
            </a:pPr>
            <a:r>
              <a:rPr lang="en-US" sz="1100" kern="100">
                <a:latin typeface="Open Sans" panose="020B0606030504020204" pitchFamily="34" charset="0"/>
                <a:ea typeface="Aptos" panose="020B0004020202020204" pitchFamily="34" charset="0"/>
              </a:rPr>
              <a:t>Community health managers also recommend orgs who meet the criteria to apply</a:t>
            </a:r>
          </a:p>
          <a:p>
            <a:pPr marL="1630604" lvl="3" indent="-232943">
              <a:lnSpc>
                <a:spcPct val="107000"/>
              </a:lnSpc>
              <a:buFont typeface="Symbol" panose="05050102010706020507" pitchFamily="18" charset="2"/>
              <a:buChar char=""/>
            </a:pPr>
            <a:r>
              <a:rPr lang="en-US" sz="1100" kern="100">
                <a:latin typeface="Open Sans" panose="020B0606030504020204" pitchFamily="34" charset="0"/>
                <a:ea typeface="Aptos" panose="020B0004020202020204" pitchFamily="34" charset="0"/>
              </a:rPr>
              <a:t>Equity lens was used: Board composition (BIPOC representation); target population (communities of color); etc.</a:t>
            </a:r>
          </a:p>
          <a:p>
            <a:pPr marL="757066" lvl="1" indent="-291179">
              <a:lnSpc>
                <a:spcPct val="107000"/>
              </a:lnSpc>
              <a:buFont typeface="Courier New" panose="02070309020205020404" pitchFamily="49" charset="0"/>
              <a:buChar char="o"/>
            </a:pPr>
            <a:r>
              <a:rPr lang="en-US" sz="1100" kern="100">
                <a:latin typeface="Open Sans" panose="020B0606030504020204" pitchFamily="34" charset="0"/>
                <a:ea typeface="Aptos" panose="020B0004020202020204" pitchFamily="34" charset="0"/>
                <a:cs typeface="Times New Roman" panose="02020603050405020304" pitchFamily="18" charset="0"/>
              </a:rPr>
              <a:t>We can refresh what this means (grant funding opportunities, highlights of some orgs, what Kaiser has heard in regards to capacity development needs</a:t>
            </a:r>
          </a:p>
          <a:p>
            <a:pPr marL="757066" lvl="1" indent="-291179">
              <a:lnSpc>
                <a:spcPct val="107000"/>
              </a:lnSpc>
              <a:buFont typeface="Courier New" panose="02070309020205020404" pitchFamily="49" charset="0"/>
              <a:buChar char="o"/>
            </a:pPr>
            <a:r>
              <a:rPr lang="en-US" sz="1100" kern="100">
                <a:latin typeface="Open Sans" panose="020B0606030504020204" pitchFamily="34" charset="0"/>
                <a:ea typeface="Aptos" panose="020B0004020202020204" pitchFamily="34" charset="0"/>
                <a:cs typeface="Times New Roman" panose="02020603050405020304" pitchFamily="18" charset="0"/>
              </a:rPr>
              <a:t>Community resource network and global statistics</a:t>
            </a:r>
          </a:p>
          <a:p>
            <a:pPr marL="1164717" lvl="2" indent="-232943">
              <a:lnSpc>
                <a:spcPct val="107000"/>
              </a:lnSpc>
              <a:buFont typeface="Wingdings" panose="05000000000000000000" pitchFamily="2" charset="2"/>
              <a:buChar char=""/>
            </a:pPr>
            <a:r>
              <a:rPr lang="en-US" sz="1100" kern="100">
                <a:latin typeface="Open Sans" panose="020B0606030504020204" pitchFamily="34" charset="0"/>
                <a:ea typeface="Aptos" panose="020B0004020202020204" pitchFamily="34" charset="0"/>
              </a:rPr>
              <a:t>Referral status, etc. </a:t>
            </a:r>
          </a:p>
          <a:p>
            <a:pPr marL="1164717" lvl="2" indent="-232943">
              <a:lnSpc>
                <a:spcPct val="107000"/>
              </a:lnSpc>
              <a:buFont typeface="Wingdings" panose="05000000000000000000" pitchFamily="2" charset="2"/>
              <a:buChar char=""/>
            </a:pPr>
            <a:r>
              <a:rPr lang="en-US" sz="1100" kern="100">
                <a:latin typeface="Open Sans" panose="020B0606030504020204" pitchFamily="34" charset="0"/>
                <a:ea typeface="Aptos" panose="020B0004020202020204" pitchFamily="34" charset="0"/>
              </a:rPr>
              <a:t>Orgs are key referring agencies (CBOs)</a:t>
            </a:r>
          </a:p>
          <a:p>
            <a:pPr marL="757066" lvl="1" indent="-291179">
              <a:lnSpc>
                <a:spcPct val="107000"/>
              </a:lnSpc>
              <a:buFont typeface="Courier New" panose="02070309020205020404" pitchFamily="49" charset="0"/>
              <a:buChar char="o"/>
            </a:pPr>
            <a:r>
              <a:rPr lang="en-US" sz="1100" kern="100">
                <a:latin typeface="Open Sans" panose="020B0606030504020204" pitchFamily="34" charset="0"/>
                <a:ea typeface="Aptos" panose="020B0004020202020204" pitchFamily="34" charset="0"/>
                <a:cs typeface="Times New Roman" panose="02020603050405020304" pitchFamily="18" charset="0"/>
              </a:rPr>
              <a:t>Vision: Think about capacity building in a broader scale (not only the grant)</a:t>
            </a:r>
          </a:p>
          <a:p>
            <a:pPr marL="1164717" lvl="2" indent="-232943">
              <a:lnSpc>
                <a:spcPct val="107000"/>
              </a:lnSpc>
              <a:buFont typeface="Wingdings" panose="05000000000000000000" pitchFamily="2" charset="2"/>
              <a:buChar char=""/>
            </a:pPr>
            <a:r>
              <a:rPr lang="en-US" sz="1100" kern="100">
                <a:latin typeface="Open Sans" panose="020B0606030504020204" pitchFamily="34" charset="0"/>
                <a:ea typeface="Aptos" panose="020B0004020202020204" pitchFamily="34" charset="0"/>
              </a:rPr>
              <a:t>High-level </a:t>
            </a:r>
            <a:r>
              <a:rPr lang="en-US" sz="1100" kern="100" err="1">
                <a:latin typeface="Open Sans" panose="020B0606030504020204" pitchFamily="34" charset="0"/>
                <a:ea typeface="Aptos" panose="020B0004020202020204" pitchFamily="34" charset="0"/>
              </a:rPr>
              <a:t>regrounding</a:t>
            </a:r>
            <a:r>
              <a:rPr lang="en-US" sz="1100" kern="100">
                <a:latin typeface="Open Sans" panose="020B0606030504020204" pitchFamily="34" charset="0"/>
                <a:ea typeface="Aptos" panose="020B0004020202020204" pitchFamily="34" charset="0"/>
              </a:rPr>
              <a:t> of grantees – Develop capacity of organization</a:t>
            </a:r>
          </a:p>
          <a:p>
            <a:pPr marL="1164717" lvl="2" indent="-232943">
              <a:lnSpc>
                <a:spcPct val="107000"/>
              </a:lnSpc>
              <a:buFont typeface="Wingdings" panose="05000000000000000000" pitchFamily="2" charset="2"/>
              <a:buChar char=""/>
            </a:pPr>
            <a:r>
              <a:rPr lang="en-US" sz="1100" kern="100">
                <a:latin typeface="Open Sans" panose="020B0606030504020204" pitchFamily="34" charset="0"/>
                <a:ea typeface="Aptos" panose="020B0004020202020204" pitchFamily="34" charset="0"/>
              </a:rPr>
              <a:t>Introduce CNM</a:t>
            </a:r>
          </a:p>
          <a:p>
            <a:pPr marL="757066" lvl="1" indent="-291179">
              <a:lnSpc>
                <a:spcPct val="107000"/>
              </a:lnSpc>
              <a:spcAft>
                <a:spcPts val="815"/>
              </a:spcAft>
              <a:buFont typeface="Courier New" panose="02070309020205020404" pitchFamily="49" charset="0"/>
              <a:buChar char="o"/>
            </a:pPr>
            <a:r>
              <a:rPr lang="en-US" sz="1100" i="1" kern="100">
                <a:latin typeface="Open Sans" panose="020B0606030504020204" pitchFamily="34" charset="0"/>
                <a:ea typeface="Aptos" panose="020B0004020202020204" pitchFamily="34" charset="0"/>
                <a:cs typeface="Times New Roman" panose="02020603050405020304" pitchFamily="18" charset="0"/>
              </a:rPr>
              <a:t>FYI: This used to be called Thrive Local – new name</a:t>
            </a:r>
            <a:endParaRPr lang="en-US" sz="1100" kern="100">
              <a:latin typeface="Open Sans" panose="020B0606030504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6</a:t>
            </a:fld>
            <a:endParaRPr lang="en-US"/>
          </a:p>
        </p:txBody>
      </p:sp>
    </p:spTree>
    <p:extLst>
      <p:ext uri="{BB962C8B-B14F-4D97-AF65-F5344CB8AC3E}">
        <p14:creationId xmlns:p14="http://schemas.microsoft.com/office/powerpoint/2010/main" val="313688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7</a:t>
            </a:fld>
            <a:endParaRPr lang="en-US"/>
          </a:p>
        </p:txBody>
      </p:sp>
    </p:spTree>
    <p:extLst>
      <p:ext uri="{BB962C8B-B14F-4D97-AF65-F5344CB8AC3E}">
        <p14:creationId xmlns:p14="http://schemas.microsoft.com/office/powerpoint/2010/main" val="81711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8</a:t>
            </a:fld>
            <a:endParaRPr lang="en-US"/>
          </a:p>
        </p:txBody>
      </p:sp>
    </p:spTree>
    <p:extLst>
      <p:ext uri="{BB962C8B-B14F-4D97-AF65-F5344CB8AC3E}">
        <p14:creationId xmlns:p14="http://schemas.microsoft.com/office/powerpoint/2010/main" val="110177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4B3010-FEFF-B949-9902-4B5B4684CEBC}" type="slidenum">
              <a:rPr lang="en-US" smtClean="0"/>
              <a:t>9</a:t>
            </a:fld>
            <a:endParaRPr lang="en-US"/>
          </a:p>
        </p:txBody>
      </p:sp>
    </p:spTree>
    <p:extLst>
      <p:ext uri="{BB962C8B-B14F-4D97-AF65-F5344CB8AC3E}">
        <p14:creationId xmlns:p14="http://schemas.microsoft.com/office/powerpoint/2010/main" val="1654118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0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34FD-89F4-4B4D-A53E-E8B29D51C604}"/>
              </a:ext>
            </a:extLst>
          </p:cNvPr>
          <p:cNvSpPr>
            <a:spLocks noGrp="1"/>
          </p:cNvSpPr>
          <p:nvPr>
            <p:ph type="ctrTitle" hasCustomPrompt="1"/>
          </p:nvPr>
        </p:nvSpPr>
        <p:spPr>
          <a:xfrm>
            <a:off x="1524000" y="1122363"/>
            <a:ext cx="9144000" cy="2387600"/>
          </a:xfrm>
        </p:spPr>
        <p:txBody>
          <a:bodyPr anchor="b">
            <a:normAutofit/>
          </a:bodyPr>
          <a:lstStyle>
            <a:lvl1pPr algn="ctr">
              <a:defRPr sz="3000">
                <a:latin typeface="DINPro" panose="020B0504020101020102"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194FEED6-A8BA-334A-86DC-554EB3609525}"/>
              </a:ext>
            </a:extLst>
          </p:cNvPr>
          <p:cNvSpPr>
            <a:spLocks noGrp="1"/>
          </p:cNvSpPr>
          <p:nvPr>
            <p:ph type="subTitle" idx="1"/>
          </p:nvPr>
        </p:nvSpPr>
        <p:spPr>
          <a:xfrm>
            <a:off x="1524000" y="3602038"/>
            <a:ext cx="9144000" cy="1655762"/>
          </a:xfrm>
        </p:spPr>
        <p:txBody>
          <a:bodyPr/>
          <a:lstStyle>
            <a:lvl1pPr marL="0" indent="0" algn="ctr">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5">
            <a:extLst>
              <a:ext uri="{FF2B5EF4-FFF2-40B4-BE49-F238E27FC236}">
                <a16:creationId xmlns:a16="http://schemas.microsoft.com/office/drawing/2014/main" id="{8E7EAC96-6550-1340-9411-74C5AEBE7A6B}"/>
              </a:ext>
            </a:extLst>
          </p:cNvPr>
          <p:cNvSpPr>
            <a:spLocks noGrp="1"/>
          </p:cNvSpPr>
          <p:nvPr>
            <p:ph type="sldNum" sz="quarter" idx="4"/>
          </p:nvPr>
        </p:nvSpPr>
        <p:spPr>
          <a:xfrm>
            <a:off x="10723418" y="6356350"/>
            <a:ext cx="63038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DAD83A61-A55A-1645-8838-9ED9BFA8A882}"/>
              </a:ext>
            </a:extLst>
          </p:cNvPr>
          <p:cNvSpPr>
            <a:spLocks noGrp="1"/>
          </p:cNvSpPr>
          <p:nvPr>
            <p:ph type="dt" sz="half" idx="2"/>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pic>
        <p:nvPicPr>
          <p:cNvPr id="13" name="Picture 12">
            <a:extLst>
              <a:ext uri="{FF2B5EF4-FFF2-40B4-BE49-F238E27FC236}">
                <a16:creationId xmlns:a16="http://schemas.microsoft.com/office/drawing/2014/main" id="{694EB3F0-295A-9448-AC16-3608C560392D}"/>
              </a:ext>
            </a:extLst>
          </p:cNvPr>
          <p:cNvPicPr>
            <a:picLocks noChangeAspect="1"/>
          </p:cNvPicPr>
          <p:nvPr userDrawn="1"/>
        </p:nvPicPr>
        <p:blipFill>
          <a:blip r:embed="rId2"/>
          <a:stretch>
            <a:fillRect/>
          </a:stretch>
        </p:blipFill>
        <p:spPr>
          <a:xfrm>
            <a:off x="0" y="0"/>
            <a:ext cx="12222178" cy="6858000"/>
          </a:xfrm>
          <a:prstGeom prst="rect">
            <a:avLst/>
          </a:prstGeom>
        </p:spPr>
      </p:pic>
      <p:sp>
        <p:nvSpPr>
          <p:cNvPr id="9" name="Rectangle">
            <a:extLst>
              <a:ext uri="{FF2B5EF4-FFF2-40B4-BE49-F238E27FC236}">
                <a16:creationId xmlns:a16="http://schemas.microsoft.com/office/drawing/2014/main" id="{38EF957E-BE9A-8743-8217-E4F5499640D8}"/>
              </a:ext>
            </a:extLst>
          </p:cNvPr>
          <p:cNvSpPr/>
          <p:nvPr userDrawn="1"/>
        </p:nvSpPr>
        <p:spPr>
          <a:xfrm>
            <a:off x="0" y="0"/>
            <a:ext cx="12192000" cy="6858000"/>
          </a:xfrm>
          <a:prstGeom prst="rect">
            <a:avLst/>
          </a:prstGeom>
          <a:solidFill>
            <a:srgbClr val="000000">
              <a:alpha val="28297"/>
            </a:srgbClr>
          </a:solidFill>
          <a:ln w="12700">
            <a:miter lim="400000"/>
          </a:ln>
        </p:spPr>
        <p:txBody>
          <a:bodyPr lIns="50800" tIns="50800" rIns="50800" bIns="50800" anchor="ctr"/>
          <a:lstStyle/>
          <a:p>
            <a:pPr algn="ctr" defTabSz="584200">
              <a:lnSpc>
                <a:spcPct val="100000"/>
              </a:lnSpc>
              <a:defRPr sz="2200">
                <a:solidFill>
                  <a:srgbClr val="FFFFFF"/>
                </a:solidFill>
                <a:latin typeface="Helvetica Neue Medium"/>
                <a:ea typeface="Helvetica Neue Medium"/>
                <a:cs typeface="Helvetica Neue Medium"/>
                <a:sym typeface="Helvetica Neue Medium"/>
              </a:defRPr>
            </a:pPr>
            <a:endParaRPr/>
          </a:p>
        </p:txBody>
      </p:sp>
      <p:sp>
        <p:nvSpPr>
          <p:cNvPr id="10" name="Straight Connector 50">
            <a:extLst>
              <a:ext uri="{FF2B5EF4-FFF2-40B4-BE49-F238E27FC236}">
                <a16:creationId xmlns:a16="http://schemas.microsoft.com/office/drawing/2014/main" id="{D6EADD19-DD43-6047-BB29-1D4853BA3C50}"/>
              </a:ext>
            </a:extLst>
          </p:cNvPr>
          <p:cNvSpPr/>
          <p:nvPr userDrawn="1"/>
        </p:nvSpPr>
        <p:spPr>
          <a:xfrm>
            <a:off x="685799" y="4117340"/>
            <a:ext cx="3274221" cy="0"/>
          </a:xfrm>
          <a:prstGeom prst="line">
            <a:avLst/>
          </a:prstGeom>
          <a:ln w="127000">
            <a:solidFill>
              <a:srgbClr val="FFD83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a:p>
        </p:txBody>
      </p:sp>
      <p:pic>
        <p:nvPicPr>
          <p:cNvPr id="11" name="Picture 10" descr="A picture containing graphical user interface&#10;&#10;Description automatically generated">
            <a:extLst>
              <a:ext uri="{FF2B5EF4-FFF2-40B4-BE49-F238E27FC236}">
                <a16:creationId xmlns:a16="http://schemas.microsoft.com/office/drawing/2014/main" id="{C190350A-E529-4340-96CB-771804B9A45F}"/>
              </a:ext>
            </a:extLst>
          </p:cNvPr>
          <p:cNvPicPr>
            <a:picLocks noChangeAspect="1"/>
          </p:cNvPicPr>
          <p:nvPr userDrawn="1"/>
        </p:nvPicPr>
        <p:blipFill>
          <a:blip r:embed="rId3"/>
          <a:stretch>
            <a:fillRect/>
          </a:stretch>
        </p:blipFill>
        <p:spPr>
          <a:xfrm>
            <a:off x="628650" y="2916231"/>
            <a:ext cx="3274221" cy="990883"/>
          </a:xfrm>
          <a:prstGeom prst="rect">
            <a:avLst/>
          </a:prstGeom>
        </p:spPr>
      </p:pic>
    </p:spTree>
    <p:extLst>
      <p:ext uri="{BB962C8B-B14F-4D97-AF65-F5344CB8AC3E}">
        <p14:creationId xmlns:p14="http://schemas.microsoft.com/office/powerpoint/2010/main" val="2320001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4.4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E822-0790-3241-B0ED-B267EC79D7DF}"/>
              </a:ext>
            </a:extLst>
          </p:cNvPr>
          <p:cNvSpPr>
            <a:spLocks noGrp="1"/>
          </p:cNvSpPr>
          <p:nvPr>
            <p:ph type="title" hasCustomPrompt="1"/>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F99EF35-48AF-0141-B203-0EC48548087C}"/>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6" name="Date Placeholder 3">
            <a:extLst>
              <a:ext uri="{FF2B5EF4-FFF2-40B4-BE49-F238E27FC236}">
                <a16:creationId xmlns:a16="http://schemas.microsoft.com/office/drawing/2014/main" id="{68F13ABE-0565-F44E-ABA8-D2DF79A7B195}"/>
              </a:ext>
            </a:extLst>
          </p:cNvPr>
          <p:cNvSpPr>
            <a:spLocks noGrp="1"/>
          </p:cNvSpPr>
          <p:nvPr>
            <p:ph type="dt" sz="half" idx="2"/>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375092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5.0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281F-89E9-3448-B606-23EB1307FAE7}"/>
              </a:ext>
            </a:extLst>
          </p:cNvPr>
          <p:cNvSpPr>
            <a:spLocks noGrp="1"/>
          </p:cNvSpPr>
          <p:nvPr>
            <p:ph type="title" hasCustomPrompt="1"/>
          </p:nvPr>
        </p:nvSpPr>
        <p:spPr>
          <a:xfrm>
            <a:off x="839788" y="457200"/>
            <a:ext cx="10512424" cy="1096962"/>
          </a:xfrm>
        </p:spPr>
        <p:txBody>
          <a:bodyPr anchor="t"/>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8FD2415-5F86-9E4E-A7DE-9ECBF1589ECB}"/>
              </a:ext>
            </a:extLst>
          </p:cNvPr>
          <p:cNvSpPr>
            <a:spLocks noGrp="1"/>
          </p:cNvSpPr>
          <p:nvPr>
            <p:ph idx="1"/>
          </p:nvPr>
        </p:nvSpPr>
        <p:spPr>
          <a:xfrm>
            <a:off x="5183188" y="2049462"/>
            <a:ext cx="6172200" cy="3811588"/>
          </a:xfrm>
        </p:spPr>
        <p:txBody>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24A270-8EAF-4041-B315-AFF177EFD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91EF95A4-04B2-154C-8A37-C5A41F406C15}"/>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D1A4D0FF-7F7A-CB4F-AF13-A28FDE2A90EC}"/>
              </a:ext>
            </a:extLst>
          </p:cNvPr>
          <p:cNvSpPr>
            <a:spLocks noGrp="1"/>
          </p:cNvSpPr>
          <p:nvPr>
            <p:ph type="dt" sz="half" idx="13"/>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1828776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5.1 Content Char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281F-89E9-3448-B606-23EB1307FAE7}"/>
              </a:ext>
            </a:extLst>
          </p:cNvPr>
          <p:cNvSpPr>
            <a:spLocks noGrp="1"/>
          </p:cNvSpPr>
          <p:nvPr>
            <p:ph type="title" hasCustomPrompt="1"/>
          </p:nvPr>
        </p:nvSpPr>
        <p:spPr>
          <a:xfrm>
            <a:off x="839788" y="457200"/>
            <a:ext cx="10512424" cy="1096962"/>
          </a:xfrm>
        </p:spPr>
        <p:txBody>
          <a:bodyPr anchor="t"/>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8FD2415-5F86-9E4E-A7DE-9ECBF1589ECB}"/>
              </a:ext>
            </a:extLst>
          </p:cNvPr>
          <p:cNvSpPr>
            <a:spLocks noGrp="1"/>
          </p:cNvSpPr>
          <p:nvPr>
            <p:ph idx="1"/>
          </p:nvPr>
        </p:nvSpPr>
        <p:spPr>
          <a:xfrm>
            <a:off x="839788" y="2022989"/>
            <a:ext cx="6172200" cy="3811588"/>
          </a:xfrm>
        </p:spPr>
        <p:txBody>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24A270-8EAF-4041-B315-AFF177EFDBB3}"/>
              </a:ext>
            </a:extLst>
          </p:cNvPr>
          <p:cNvSpPr>
            <a:spLocks noGrp="1"/>
          </p:cNvSpPr>
          <p:nvPr>
            <p:ph type="body" sz="half" idx="2"/>
          </p:nvPr>
        </p:nvSpPr>
        <p:spPr>
          <a:xfrm>
            <a:off x="7419975" y="2022989"/>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91EF95A4-04B2-154C-8A37-C5A41F406C15}"/>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D1A4D0FF-7F7A-CB4F-AF13-A28FDE2A90EC}"/>
              </a:ext>
            </a:extLst>
          </p:cNvPr>
          <p:cNvSpPr>
            <a:spLocks noGrp="1"/>
          </p:cNvSpPr>
          <p:nvPr>
            <p:ph type="dt" sz="half" idx="13"/>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1832621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0 Chart +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281F-89E9-3448-B606-23EB1307FAE7}"/>
              </a:ext>
            </a:extLst>
          </p:cNvPr>
          <p:cNvSpPr>
            <a:spLocks noGrp="1"/>
          </p:cNvSpPr>
          <p:nvPr>
            <p:ph type="title" hasCustomPrompt="1"/>
          </p:nvPr>
        </p:nvSpPr>
        <p:spPr>
          <a:xfrm>
            <a:off x="839788" y="457200"/>
            <a:ext cx="10512424" cy="1096962"/>
          </a:xfrm>
        </p:spPr>
        <p:txBody>
          <a:bodyPr anchor="t"/>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8FD2415-5F86-9E4E-A7DE-9ECBF1589ECB}"/>
              </a:ext>
            </a:extLst>
          </p:cNvPr>
          <p:cNvSpPr>
            <a:spLocks noGrp="1"/>
          </p:cNvSpPr>
          <p:nvPr>
            <p:ph idx="1"/>
          </p:nvPr>
        </p:nvSpPr>
        <p:spPr>
          <a:xfrm>
            <a:off x="839788" y="2049462"/>
            <a:ext cx="10515600" cy="3811588"/>
          </a:xfrm>
        </p:spPr>
        <p:txBody>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1EF95A4-04B2-154C-8A37-C5A41F406C15}"/>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D1A4D0FF-7F7A-CB4F-AF13-A28FDE2A90EC}"/>
              </a:ext>
            </a:extLst>
          </p:cNvPr>
          <p:cNvSpPr>
            <a:spLocks noGrp="1"/>
          </p:cNvSpPr>
          <p:nvPr>
            <p:ph type="dt" sz="half" idx="13"/>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1172852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7.0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743F-D7D0-F946-880F-ED49A97B1BC1}"/>
              </a:ext>
            </a:extLst>
          </p:cNvPr>
          <p:cNvSpPr>
            <a:spLocks noGrp="1"/>
          </p:cNvSpPr>
          <p:nvPr>
            <p:ph type="title" hasCustomPrompt="1"/>
          </p:nvPr>
        </p:nvSpPr>
        <p:spPr>
          <a:xfrm>
            <a:off x="839788" y="457200"/>
            <a:ext cx="3932237" cy="1600200"/>
          </a:xfrm>
        </p:spPr>
        <p:txBody>
          <a:bodyPr anchor="t"/>
          <a:lstStyle>
            <a:lvl1pPr>
              <a:defRPr sz="3000"/>
            </a:lvl1pPr>
          </a:lstStyle>
          <a:p>
            <a:r>
              <a:rPr lang="en-US"/>
              <a:t>CLICK TO EDIT MASTER TITLE STYLE</a:t>
            </a:r>
          </a:p>
        </p:txBody>
      </p:sp>
      <p:sp>
        <p:nvSpPr>
          <p:cNvPr id="3" name="Picture Placeholder 2">
            <a:extLst>
              <a:ext uri="{FF2B5EF4-FFF2-40B4-BE49-F238E27FC236}">
                <a16:creationId xmlns:a16="http://schemas.microsoft.com/office/drawing/2014/main" id="{56F7FA7C-B58F-B94C-A963-B0CA463806E4}"/>
              </a:ext>
            </a:extLst>
          </p:cNvPr>
          <p:cNvSpPr>
            <a:spLocks noGrp="1"/>
          </p:cNvSpPr>
          <p:nvPr>
            <p:ph type="pic" idx="1"/>
          </p:nvPr>
        </p:nvSpPr>
        <p:spPr>
          <a:xfrm>
            <a:off x="5183187" y="-98854"/>
            <a:ext cx="7111785" cy="6215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E9BEBA-2805-EC41-B594-C4FEF41761D2}"/>
              </a:ext>
            </a:extLst>
          </p:cNvPr>
          <p:cNvSpPr>
            <a:spLocks noGrp="1"/>
          </p:cNvSpPr>
          <p:nvPr>
            <p:ph type="body" sz="half" idx="2"/>
          </p:nvPr>
        </p:nvSpPr>
        <p:spPr>
          <a:xfrm>
            <a:off x="839788"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98C1F808-CBB0-3944-91A6-19F28E306062}"/>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65F9B75B-8C77-6648-84F0-83B81A4A12AA}"/>
              </a:ext>
            </a:extLst>
          </p:cNvPr>
          <p:cNvSpPr>
            <a:spLocks noGrp="1"/>
          </p:cNvSpPr>
          <p:nvPr>
            <p:ph type="dt" sz="half" idx="13"/>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911034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2 Picture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FD824C-11E2-1841-A92E-EEEBE3ED874C}"/>
              </a:ext>
            </a:extLst>
          </p:cNvPr>
          <p:cNvSpPr/>
          <p:nvPr userDrawn="1"/>
        </p:nvSpPr>
        <p:spPr>
          <a:xfrm>
            <a:off x="0" y="0"/>
            <a:ext cx="6095997" cy="6177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noChangeAspect="1"/>
          </p:cNvSpPr>
          <p:nvPr>
            <p:ph type="pic" idx="1"/>
          </p:nvPr>
        </p:nvSpPr>
        <p:spPr>
          <a:xfrm>
            <a:off x="6096001" y="-100361"/>
            <a:ext cx="6095999" cy="627813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hasCustomPrompt="1"/>
          </p:nvPr>
        </p:nvSpPr>
        <p:spPr>
          <a:xfrm>
            <a:off x="838201" y="457200"/>
            <a:ext cx="4796881" cy="1600200"/>
          </a:xfrm>
        </p:spPr>
        <p:txBody>
          <a:bodyPr anchor="t">
            <a:normAutofit/>
          </a:bodyPr>
          <a:lstStyle>
            <a:lvl1pPr>
              <a:defRPr sz="300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839788" y="2057400"/>
            <a:ext cx="4795293"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t>
            </a:r>
            <a:r>
              <a:rPr lang="en-US" err="1"/>
              <a:t>cnmsocal</a:t>
            </a:r>
            <a:endParaRPr lang="en-US"/>
          </a:p>
        </p:txBody>
      </p:sp>
      <p:sp>
        <p:nvSpPr>
          <p:cNvPr id="7" name="Slide Number Placeholder 6"/>
          <p:cNvSpPr>
            <a:spLocks noGrp="1"/>
          </p:cNvSpPr>
          <p:nvPr>
            <p:ph type="sldNum" sz="quarter" idx="12"/>
          </p:nvPr>
        </p:nvSpPr>
        <p:spPr/>
        <p:txBody>
          <a:bodyPr/>
          <a:lstStyle/>
          <a:p>
            <a:fld id="{4849AD13-9B11-CB43-A981-AE21961FFB82}" type="slidenum">
              <a:rPr lang="en-US" smtClean="0"/>
              <a:t>‹#›</a:t>
            </a:fld>
            <a:endParaRPr lang="en-US"/>
          </a:p>
        </p:txBody>
      </p:sp>
    </p:spTree>
    <p:extLst>
      <p:ext uri="{BB962C8B-B14F-4D97-AF65-F5344CB8AC3E}">
        <p14:creationId xmlns:p14="http://schemas.microsoft.com/office/powerpoint/2010/main" val="3138910907"/>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7.3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743F-D7D0-F946-880F-ED49A97B1BC1}"/>
              </a:ext>
            </a:extLst>
          </p:cNvPr>
          <p:cNvSpPr>
            <a:spLocks noGrp="1"/>
          </p:cNvSpPr>
          <p:nvPr>
            <p:ph type="title" hasCustomPrompt="1"/>
          </p:nvPr>
        </p:nvSpPr>
        <p:spPr>
          <a:xfrm>
            <a:off x="7421563" y="531341"/>
            <a:ext cx="3932237" cy="1600200"/>
          </a:xfrm>
        </p:spPr>
        <p:txBody>
          <a:bodyPr anchor="t"/>
          <a:lstStyle>
            <a:lvl1pPr>
              <a:defRPr sz="3000"/>
            </a:lvl1pPr>
          </a:lstStyle>
          <a:p>
            <a:r>
              <a:rPr lang="en-US"/>
              <a:t>CLICK TO EDIT MASTER TITLE STYLE</a:t>
            </a:r>
          </a:p>
        </p:txBody>
      </p:sp>
      <p:sp>
        <p:nvSpPr>
          <p:cNvPr id="3" name="Picture Placeholder 2">
            <a:extLst>
              <a:ext uri="{FF2B5EF4-FFF2-40B4-BE49-F238E27FC236}">
                <a16:creationId xmlns:a16="http://schemas.microsoft.com/office/drawing/2014/main" id="{56F7FA7C-B58F-B94C-A963-B0CA463806E4}"/>
              </a:ext>
            </a:extLst>
          </p:cNvPr>
          <p:cNvSpPr>
            <a:spLocks noGrp="1"/>
          </p:cNvSpPr>
          <p:nvPr>
            <p:ph type="pic" idx="1"/>
          </p:nvPr>
        </p:nvSpPr>
        <p:spPr>
          <a:xfrm>
            <a:off x="-93148" y="-135925"/>
            <a:ext cx="7111785" cy="6215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E9BEBA-2805-EC41-B594-C4FEF41761D2}"/>
              </a:ext>
            </a:extLst>
          </p:cNvPr>
          <p:cNvSpPr>
            <a:spLocks noGrp="1"/>
          </p:cNvSpPr>
          <p:nvPr>
            <p:ph type="body" sz="half" idx="2"/>
          </p:nvPr>
        </p:nvSpPr>
        <p:spPr>
          <a:xfrm>
            <a:off x="7421563" y="2131541"/>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98C1F808-CBB0-3944-91A6-19F28E306062}"/>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65F9B75B-8C77-6648-84F0-83B81A4A12AA}"/>
              </a:ext>
            </a:extLst>
          </p:cNvPr>
          <p:cNvSpPr>
            <a:spLocks noGrp="1"/>
          </p:cNvSpPr>
          <p:nvPr>
            <p:ph type="dt" sz="half" idx="13"/>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4269461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4 Picture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BBF8EC-8237-A84C-A546-14A4DD520A11}"/>
              </a:ext>
            </a:extLst>
          </p:cNvPr>
          <p:cNvSpPr/>
          <p:nvPr userDrawn="1"/>
        </p:nvSpPr>
        <p:spPr>
          <a:xfrm>
            <a:off x="4897926" y="-11151"/>
            <a:ext cx="7294075" cy="6177776"/>
          </a:xfrm>
          <a:prstGeom prst="rect">
            <a:avLst/>
          </a:prstGeom>
          <a:solidFill>
            <a:srgbClr val="1A6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noChangeAspect="1"/>
          </p:cNvSpPr>
          <p:nvPr>
            <p:ph type="pic" idx="1"/>
          </p:nvPr>
        </p:nvSpPr>
        <p:spPr>
          <a:xfrm>
            <a:off x="2" y="-55755"/>
            <a:ext cx="4897924" cy="622238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hasCustomPrompt="1"/>
          </p:nvPr>
        </p:nvSpPr>
        <p:spPr>
          <a:xfrm>
            <a:off x="5710870" y="501650"/>
            <a:ext cx="5642931" cy="1600200"/>
          </a:xfrm>
        </p:spPr>
        <p:txBody>
          <a:bodyPr anchor="t">
            <a:normAutofit/>
          </a:bodyPr>
          <a:lstStyle>
            <a:lvl1pPr>
              <a:defRPr sz="300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5712737" y="2101850"/>
            <a:ext cx="5641063"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t>
            </a:r>
            <a:r>
              <a:rPr lang="en-US" err="1"/>
              <a:t>cnmsocal</a:t>
            </a:r>
            <a:endParaRPr lang="en-US"/>
          </a:p>
        </p:txBody>
      </p:sp>
      <p:sp>
        <p:nvSpPr>
          <p:cNvPr id="7" name="Slide Number Placeholder 6"/>
          <p:cNvSpPr>
            <a:spLocks noGrp="1"/>
          </p:cNvSpPr>
          <p:nvPr>
            <p:ph type="sldNum" sz="quarter" idx="12"/>
          </p:nvPr>
        </p:nvSpPr>
        <p:spPr/>
        <p:txBody>
          <a:bodyPr/>
          <a:lstStyle/>
          <a:p>
            <a:fld id="{4849AD13-9B11-CB43-A981-AE21961FFB82}" type="slidenum">
              <a:rPr lang="en-US" smtClean="0"/>
              <a:t>‹#›</a:t>
            </a:fld>
            <a:endParaRPr lang="en-US"/>
          </a:p>
        </p:txBody>
      </p:sp>
    </p:spTree>
    <p:extLst>
      <p:ext uri="{BB962C8B-B14F-4D97-AF65-F5344CB8AC3E}">
        <p14:creationId xmlns:p14="http://schemas.microsoft.com/office/powerpoint/2010/main" val="3803088644"/>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7.5 Picture Yellow">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29EAAF5-2832-374E-891F-1E1802CCDD44}"/>
              </a:ext>
            </a:extLst>
          </p:cNvPr>
          <p:cNvSpPr/>
          <p:nvPr userDrawn="1"/>
        </p:nvSpPr>
        <p:spPr>
          <a:xfrm>
            <a:off x="7018637" y="-37071"/>
            <a:ext cx="5183187" cy="61165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C9743F-D7D0-F946-880F-ED49A97B1BC1}"/>
              </a:ext>
            </a:extLst>
          </p:cNvPr>
          <p:cNvSpPr>
            <a:spLocks noGrp="1"/>
          </p:cNvSpPr>
          <p:nvPr>
            <p:ph type="title" hasCustomPrompt="1"/>
          </p:nvPr>
        </p:nvSpPr>
        <p:spPr>
          <a:xfrm>
            <a:off x="7421563" y="531341"/>
            <a:ext cx="3932237" cy="1600200"/>
          </a:xfrm>
        </p:spPr>
        <p:txBody>
          <a:bodyPr anchor="t"/>
          <a:lstStyle>
            <a:lvl1pPr>
              <a:defRPr sz="3000"/>
            </a:lvl1pPr>
          </a:lstStyle>
          <a:p>
            <a:r>
              <a:rPr lang="en-US"/>
              <a:t>CLICK TO EDIT MASTER TITLE STYLE</a:t>
            </a:r>
          </a:p>
        </p:txBody>
      </p:sp>
      <p:sp>
        <p:nvSpPr>
          <p:cNvPr id="3" name="Picture Placeholder 2">
            <a:extLst>
              <a:ext uri="{FF2B5EF4-FFF2-40B4-BE49-F238E27FC236}">
                <a16:creationId xmlns:a16="http://schemas.microsoft.com/office/drawing/2014/main" id="{56F7FA7C-B58F-B94C-A963-B0CA463806E4}"/>
              </a:ext>
            </a:extLst>
          </p:cNvPr>
          <p:cNvSpPr>
            <a:spLocks noGrp="1"/>
          </p:cNvSpPr>
          <p:nvPr>
            <p:ph type="pic" idx="1"/>
          </p:nvPr>
        </p:nvSpPr>
        <p:spPr>
          <a:xfrm>
            <a:off x="-93148" y="-135925"/>
            <a:ext cx="7111785" cy="6215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E9BEBA-2805-EC41-B594-C4FEF41761D2}"/>
              </a:ext>
            </a:extLst>
          </p:cNvPr>
          <p:cNvSpPr>
            <a:spLocks noGrp="1"/>
          </p:cNvSpPr>
          <p:nvPr>
            <p:ph type="body" sz="half" idx="2"/>
          </p:nvPr>
        </p:nvSpPr>
        <p:spPr>
          <a:xfrm>
            <a:off x="7421563" y="2131541"/>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98C1F808-CBB0-3944-91A6-19F28E306062}"/>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65F9B75B-8C77-6648-84F0-83B81A4A12AA}"/>
              </a:ext>
            </a:extLst>
          </p:cNvPr>
          <p:cNvSpPr>
            <a:spLocks noGrp="1"/>
          </p:cNvSpPr>
          <p:nvPr>
            <p:ph type="dt" sz="half" idx="13"/>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4087208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B57D5F-AB8E-CD4B-B1CE-CFCB7946ACA4}"/>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5" name="Date Placeholder 3">
            <a:extLst>
              <a:ext uri="{FF2B5EF4-FFF2-40B4-BE49-F238E27FC236}">
                <a16:creationId xmlns:a16="http://schemas.microsoft.com/office/drawing/2014/main" id="{B2F2E7F6-E41F-6B4A-BFE5-F521328AEFB1}"/>
              </a:ext>
            </a:extLst>
          </p:cNvPr>
          <p:cNvSpPr>
            <a:spLocks noGrp="1"/>
          </p:cNvSpPr>
          <p:nvPr>
            <p:ph type="dt" sz="half" idx="2"/>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51984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1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34FD-89F4-4B4D-A53E-E8B29D51C604}"/>
              </a:ext>
            </a:extLst>
          </p:cNvPr>
          <p:cNvSpPr>
            <a:spLocks noGrp="1"/>
          </p:cNvSpPr>
          <p:nvPr>
            <p:ph type="ctrTitle" hasCustomPrompt="1"/>
          </p:nvPr>
        </p:nvSpPr>
        <p:spPr>
          <a:xfrm>
            <a:off x="1524000" y="1122363"/>
            <a:ext cx="9144000" cy="2387600"/>
          </a:xfrm>
        </p:spPr>
        <p:txBody>
          <a:bodyPr anchor="b">
            <a:normAutofit/>
          </a:bodyPr>
          <a:lstStyle>
            <a:lvl1pPr algn="ctr">
              <a:defRPr sz="3000">
                <a:latin typeface="DINPro" panose="020B0504020101020102"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194FEED6-A8BA-334A-86DC-554EB3609525}"/>
              </a:ext>
            </a:extLst>
          </p:cNvPr>
          <p:cNvSpPr>
            <a:spLocks noGrp="1"/>
          </p:cNvSpPr>
          <p:nvPr>
            <p:ph type="subTitle" idx="1"/>
          </p:nvPr>
        </p:nvSpPr>
        <p:spPr>
          <a:xfrm>
            <a:off x="1524000" y="3602038"/>
            <a:ext cx="9144000" cy="1655762"/>
          </a:xfrm>
        </p:spPr>
        <p:txBody>
          <a:bodyPr/>
          <a:lstStyle>
            <a:lvl1pPr marL="0" indent="0" algn="ctr">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5">
            <a:extLst>
              <a:ext uri="{FF2B5EF4-FFF2-40B4-BE49-F238E27FC236}">
                <a16:creationId xmlns:a16="http://schemas.microsoft.com/office/drawing/2014/main" id="{8E7EAC96-6550-1340-9411-74C5AEBE7A6B}"/>
              </a:ext>
            </a:extLst>
          </p:cNvPr>
          <p:cNvSpPr>
            <a:spLocks noGrp="1"/>
          </p:cNvSpPr>
          <p:nvPr>
            <p:ph type="sldNum" sz="quarter" idx="4"/>
          </p:nvPr>
        </p:nvSpPr>
        <p:spPr>
          <a:xfrm>
            <a:off x="10723418" y="6356350"/>
            <a:ext cx="63038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DAD83A61-A55A-1645-8838-9ED9BFA8A882}"/>
              </a:ext>
            </a:extLst>
          </p:cNvPr>
          <p:cNvSpPr>
            <a:spLocks noGrp="1"/>
          </p:cNvSpPr>
          <p:nvPr>
            <p:ph type="dt" sz="half" idx="2"/>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
        <p:nvSpPr>
          <p:cNvPr id="6" name="Rectangle 5">
            <a:extLst>
              <a:ext uri="{FF2B5EF4-FFF2-40B4-BE49-F238E27FC236}">
                <a16:creationId xmlns:a16="http://schemas.microsoft.com/office/drawing/2014/main" id="{16ED8AF9-53C3-4A4B-9DAB-B78410F9B82B}"/>
              </a:ext>
            </a:extLst>
          </p:cNvPr>
          <p:cNvSpPr/>
          <p:nvPr userDrawn="1"/>
        </p:nvSpPr>
        <p:spPr>
          <a:xfrm>
            <a:off x="0" y="0"/>
            <a:ext cx="12192000" cy="6858000"/>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raight Connector 50">
            <a:extLst>
              <a:ext uri="{FF2B5EF4-FFF2-40B4-BE49-F238E27FC236}">
                <a16:creationId xmlns:a16="http://schemas.microsoft.com/office/drawing/2014/main" id="{AA141B42-CF53-DC41-8717-69BFF102E669}"/>
              </a:ext>
            </a:extLst>
          </p:cNvPr>
          <p:cNvSpPr/>
          <p:nvPr userDrawn="1"/>
        </p:nvSpPr>
        <p:spPr>
          <a:xfrm>
            <a:off x="685799" y="4117340"/>
            <a:ext cx="3274221" cy="0"/>
          </a:xfrm>
          <a:prstGeom prst="line">
            <a:avLst/>
          </a:prstGeom>
          <a:ln w="127000">
            <a:solidFill>
              <a:srgbClr val="FFD83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a:p>
        </p:txBody>
      </p:sp>
      <p:pic>
        <p:nvPicPr>
          <p:cNvPr id="10" name="Picture 9" descr="A picture containing graphical user interface&#10;&#10;Description automatically generated">
            <a:extLst>
              <a:ext uri="{FF2B5EF4-FFF2-40B4-BE49-F238E27FC236}">
                <a16:creationId xmlns:a16="http://schemas.microsoft.com/office/drawing/2014/main" id="{382FEB4B-BDD7-3A43-9540-BEBFE6E626DF}"/>
              </a:ext>
            </a:extLst>
          </p:cNvPr>
          <p:cNvPicPr>
            <a:picLocks noChangeAspect="1"/>
          </p:cNvPicPr>
          <p:nvPr userDrawn="1"/>
        </p:nvPicPr>
        <p:blipFill>
          <a:blip r:embed="rId2"/>
          <a:stretch>
            <a:fillRect/>
          </a:stretch>
        </p:blipFill>
        <p:spPr>
          <a:xfrm>
            <a:off x="628650" y="2916231"/>
            <a:ext cx="3274221" cy="990883"/>
          </a:xfrm>
          <a:prstGeom prst="rect">
            <a:avLst/>
          </a:prstGeom>
        </p:spPr>
      </p:pic>
    </p:spTree>
    <p:extLst>
      <p:ext uri="{BB962C8B-B14F-4D97-AF65-F5344CB8AC3E}">
        <p14:creationId xmlns:p14="http://schemas.microsoft.com/office/powerpoint/2010/main" val="4142784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0 Content">
  <p:cSld name="4.0 Content">
    <p:spTree>
      <p:nvGrpSpPr>
        <p:cNvPr id="1" name="Shape 32"/>
        <p:cNvGrpSpPr/>
        <p:nvPr/>
      </p:nvGrpSpPr>
      <p:grpSpPr>
        <a:xfrm>
          <a:off x="0" y="0"/>
          <a:ext cx="0" cy="0"/>
          <a:chOff x="0" y="0"/>
          <a:chExt cx="0" cy="0"/>
        </a:xfrm>
      </p:grpSpPr>
      <p:sp>
        <p:nvSpPr>
          <p:cNvPr id="33" name="Google Shape;3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Arial"/>
              <a:buNone/>
              <a:defRPr sz="3000" b="0"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4"/>
          <p:cNvSpPr txBox="1">
            <a:spLocks noGrp="1"/>
          </p:cNvSpPr>
          <p:nvPr>
            <p:ph type="body" idx="1"/>
          </p:nvPr>
        </p:nvSpPr>
        <p:spPr>
          <a:xfrm>
            <a:off x="838199" y="1825625"/>
            <a:ext cx="10515599" cy="435133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4"/>
          <p:cNvSpPr txBox="1">
            <a:spLocks noGrp="1"/>
          </p:cNvSpPr>
          <p:nvPr>
            <p:ph type="dt" idx="10"/>
          </p:nvPr>
        </p:nvSpPr>
        <p:spPr>
          <a:xfrm>
            <a:off x="9606070" y="6356350"/>
            <a:ext cx="100440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4"/>
          <p:cNvSpPr txBox="1">
            <a:spLocks noGrp="1"/>
          </p:cNvSpPr>
          <p:nvPr>
            <p:ph type="sldNum" idx="12"/>
          </p:nvPr>
        </p:nvSpPr>
        <p:spPr>
          <a:xfrm>
            <a:off x="10723418" y="6356350"/>
            <a:ext cx="6303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48122266"/>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2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34FD-89F4-4B4D-A53E-E8B29D51C604}"/>
              </a:ext>
            </a:extLst>
          </p:cNvPr>
          <p:cNvSpPr>
            <a:spLocks noGrp="1"/>
          </p:cNvSpPr>
          <p:nvPr>
            <p:ph type="ctrTitle" hasCustomPrompt="1"/>
          </p:nvPr>
        </p:nvSpPr>
        <p:spPr>
          <a:xfrm>
            <a:off x="1524000" y="1122363"/>
            <a:ext cx="9144000" cy="2387600"/>
          </a:xfrm>
        </p:spPr>
        <p:txBody>
          <a:bodyPr anchor="b">
            <a:normAutofit/>
          </a:bodyPr>
          <a:lstStyle>
            <a:lvl1pPr algn="ctr">
              <a:defRPr sz="3000">
                <a:latin typeface="DINPro" panose="020B0504020101020102"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194FEED6-A8BA-334A-86DC-554EB3609525}"/>
              </a:ext>
            </a:extLst>
          </p:cNvPr>
          <p:cNvSpPr>
            <a:spLocks noGrp="1"/>
          </p:cNvSpPr>
          <p:nvPr>
            <p:ph type="subTitle" idx="1"/>
          </p:nvPr>
        </p:nvSpPr>
        <p:spPr>
          <a:xfrm>
            <a:off x="1524000" y="3602038"/>
            <a:ext cx="9144000" cy="1655762"/>
          </a:xfrm>
        </p:spPr>
        <p:txBody>
          <a:bodyPr/>
          <a:lstStyle>
            <a:lvl1pPr marL="0" indent="0" algn="ctr">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5">
            <a:extLst>
              <a:ext uri="{FF2B5EF4-FFF2-40B4-BE49-F238E27FC236}">
                <a16:creationId xmlns:a16="http://schemas.microsoft.com/office/drawing/2014/main" id="{8E7EAC96-6550-1340-9411-74C5AEBE7A6B}"/>
              </a:ext>
            </a:extLst>
          </p:cNvPr>
          <p:cNvSpPr>
            <a:spLocks noGrp="1"/>
          </p:cNvSpPr>
          <p:nvPr>
            <p:ph type="sldNum" sz="quarter" idx="4"/>
          </p:nvPr>
        </p:nvSpPr>
        <p:spPr>
          <a:xfrm>
            <a:off x="10723418" y="6356350"/>
            <a:ext cx="63038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DAD83A61-A55A-1645-8838-9ED9BFA8A882}"/>
              </a:ext>
            </a:extLst>
          </p:cNvPr>
          <p:cNvSpPr>
            <a:spLocks noGrp="1"/>
          </p:cNvSpPr>
          <p:nvPr>
            <p:ph type="dt" sz="half" idx="2"/>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2145292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0 Agenda">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B57D5F-AB8E-CD4B-B1CE-CFCB7946ACA4}"/>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5" name="Date Placeholder 3">
            <a:extLst>
              <a:ext uri="{FF2B5EF4-FFF2-40B4-BE49-F238E27FC236}">
                <a16:creationId xmlns:a16="http://schemas.microsoft.com/office/drawing/2014/main" id="{B2F2E7F6-E41F-6B4A-BFE5-F521328AEFB1}"/>
              </a:ext>
            </a:extLst>
          </p:cNvPr>
          <p:cNvSpPr>
            <a:spLocks noGrp="1"/>
          </p:cNvSpPr>
          <p:nvPr>
            <p:ph type="dt" sz="half" idx="2"/>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139164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0 Sectio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A7F9E8-4CDA-FD49-8E74-4D1AD58A0F8A}" type="datetimeFigureOut">
              <a:rPr lang="en-US" smtClean="0"/>
              <a:t>7/15/2024</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49AD13-9B11-CB43-A981-AE21961FFB82}" type="slidenum">
              <a:rPr lang="en-US" smtClean="0"/>
              <a:t>‹#›</a:t>
            </a:fld>
            <a:endParaRPr lang="en-US"/>
          </a:p>
        </p:txBody>
      </p:sp>
      <p:sp>
        <p:nvSpPr>
          <p:cNvPr id="10" name="Title 1">
            <a:extLst>
              <a:ext uri="{FF2B5EF4-FFF2-40B4-BE49-F238E27FC236}">
                <a16:creationId xmlns:a16="http://schemas.microsoft.com/office/drawing/2014/main" id="{3B5380EE-EA1A-4144-82A8-C601A14004C1}"/>
              </a:ext>
            </a:extLst>
          </p:cNvPr>
          <p:cNvSpPr>
            <a:spLocks noGrp="1"/>
          </p:cNvSpPr>
          <p:nvPr>
            <p:ph type="ctrTitle" hasCustomPrompt="1"/>
          </p:nvPr>
        </p:nvSpPr>
        <p:spPr>
          <a:xfrm>
            <a:off x="914400" y="2353457"/>
            <a:ext cx="10363200" cy="1156506"/>
          </a:xfrm>
        </p:spPr>
        <p:txBody>
          <a:bodyPr anchor="b">
            <a:normAutofit/>
          </a:bodyPr>
          <a:lstStyle>
            <a:lvl1pPr algn="l">
              <a:defRPr sz="3000">
                <a:solidFill>
                  <a:srgbClr val="323842"/>
                </a:solidFill>
              </a:defRPr>
            </a:lvl1pPr>
          </a:lstStyle>
          <a:p>
            <a:r>
              <a:rPr lang="en-US"/>
              <a:t>SECTION HEADER</a:t>
            </a:r>
          </a:p>
        </p:txBody>
      </p:sp>
      <p:sp>
        <p:nvSpPr>
          <p:cNvPr id="11" name="Subtitle 2">
            <a:extLst>
              <a:ext uri="{FF2B5EF4-FFF2-40B4-BE49-F238E27FC236}">
                <a16:creationId xmlns:a16="http://schemas.microsoft.com/office/drawing/2014/main" id="{E21BD57E-D336-664D-8A78-52659F759353}"/>
              </a:ext>
            </a:extLst>
          </p:cNvPr>
          <p:cNvSpPr>
            <a:spLocks noGrp="1"/>
          </p:cNvSpPr>
          <p:nvPr>
            <p:ph type="subTitle" idx="1" hasCustomPrompt="1"/>
          </p:nvPr>
        </p:nvSpPr>
        <p:spPr>
          <a:xfrm>
            <a:off x="914400" y="3811075"/>
            <a:ext cx="10439400" cy="1655762"/>
          </a:xfrm>
        </p:spPr>
        <p:txBody>
          <a:bodyPr>
            <a:normAutofit/>
          </a:bodyPr>
          <a:lstStyle>
            <a:lvl1pPr marL="0" indent="0" algn="l">
              <a:buNone/>
              <a:defRPr sz="2000">
                <a:solidFill>
                  <a:srgbClr val="3238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subtitle here</a:t>
            </a:r>
          </a:p>
        </p:txBody>
      </p:sp>
      <p:sp>
        <p:nvSpPr>
          <p:cNvPr id="12" name="Straight Connector 50">
            <a:extLst>
              <a:ext uri="{FF2B5EF4-FFF2-40B4-BE49-F238E27FC236}">
                <a16:creationId xmlns:a16="http://schemas.microsoft.com/office/drawing/2014/main" id="{EA7B5C1E-7B80-5A45-9F21-FAB47302B8CD}"/>
              </a:ext>
            </a:extLst>
          </p:cNvPr>
          <p:cNvSpPr/>
          <p:nvPr userDrawn="1"/>
        </p:nvSpPr>
        <p:spPr>
          <a:xfrm>
            <a:off x="914401" y="3602038"/>
            <a:ext cx="4365628" cy="0"/>
          </a:xfrm>
          <a:prstGeom prst="line">
            <a:avLst/>
          </a:prstGeom>
          <a:ln w="127000">
            <a:solidFill>
              <a:srgbClr val="32384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sz="2400"/>
          </a:p>
        </p:txBody>
      </p:sp>
    </p:spTree>
    <p:extLst>
      <p:ext uri="{BB962C8B-B14F-4D97-AF65-F5344CB8AC3E}">
        <p14:creationId xmlns:p14="http://schemas.microsoft.com/office/powerpoint/2010/main" val="300808171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1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232093-782D-9444-B750-B9E2FF7B8F01}"/>
              </a:ext>
            </a:extLst>
          </p:cNvPr>
          <p:cNvSpPr/>
          <p:nvPr userDrawn="1"/>
        </p:nvSpPr>
        <p:spPr>
          <a:xfrm>
            <a:off x="0" y="0"/>
            <a:ext cx="12192000" cy="63179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6332E9-54E6-2A42-A86D-EA18B8D0233E}"/>
              </a:ext>
            </a:extLst>
          </p:cNvPr>
          <p:cNvSpPr/>
          <p:nvPr userDrawn="1"/>
        </p:nvSpPr>
        <p:spPr>
          <a:xfrm>
            <a:off x="0" y="6166022"/>
            <a:ext cx="12192000" cy="691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descr="A picture containing graphical user interface&#10;&#10;Description automatically generated">
            <a:extLst>
              <a:ext uri="{FF2B5EF4-FFF2-40B4-BE49-F238E27FC236}">
                <a16:creationId xmlns:a16="http://schemas.microsoft.com/office/drawing/2014/main" id="{CBD72ED5-9BCF-F549-B707-5EB87F791174}"/>
              </a:ext>
            </a:extLst>
          </p:cNvPr>
          <p:cNvPicPr>
            <a:picLocks noChangeAspect="1"/>
          </p:cNvPicPr>
          <p:nvPr userDrawn="1"/>
        </p:nvPicPr>
        <p:blipFill>
          <a:blip r:embed="rId2"/>
          <a:stretch>
            <a:fillRect/>
          </a:stretch>
        </p:blipFill>
        <p:spPr>
          <a:xfrm>
            <a:off x="628650" y="6306760"/>
            <a:ext cx="1229967" cy="372227"/>
          </a:xfrm>
          <a:prstGeom prst="rect">
            <a:avLst/>
          </a:prstGeom>
        </p:spPr>
      </p:pic>
      <p:sp>
        <p:nvSpPr>
          <p:cNvPr id="2" name="Title 1">
            <a:extLst>
              <a:ext uri="{FF2B5EF4-FFF2-40B4-BE49-F238E27FC236}">
                <a16:creationId xmlns:a16="http://schemas.microsoft.com/office/drawing/2014/main" id="{431DA6AB-412B-7B4F-BE93-98F6E635F211}"/>
              </a:ext>
            </a:extLst>
          </p:cNvPr>
          <p:cNvSpPr>
            <a:spLocks noGrp="1"/>
          </p:cNvSpPr>
          <p:nvPr>
            <p:ph type="title" hasCustomPrompt="1"/>
          </p:nvPr>
        </p:nvSpPr>
        <p:spPr>
          <a:xfrm>
            <a:off x="635000" y="1796692"/>
            <a:ext cx="10718800" cy="1713286"/>
          </a:xfrm>
        </p:spPr>
        <p:txBody>
          <a:bodyPr anchor="b"/>
          <a:lstStyle>
            <a:lvl1pPr>
              <a:defRPr sz="3000" b="0" i="0">
                <a:latin typeface="DIN Pro Medium" panose="020B0504020101020102"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E0D4B0B8-6664-7546-A13D-0E4D5712270E}"/>
              </a:ext>
            </a:extLst>
          </p:cNvPr>
          <p:cNvSpPr>
            <a:spLocks noGrp="1"/>
          </p:cNvSpPr>
          <p:nvPr>
            <p:ph type="body" idx="1"/>
          </p:nvPr>
        </p:nvSpPr>
        <p:spPr>
          <a:xfrm>
            <a:off x="628650" y="3786159"/>
            <a:ext cx="10515600" cy="1500187"/>
          </a:xfrm>
        </p:spPr>
        <p:txBody>
          <a:bodyPr/>
          <a:lstStyle>
            <a:lvl1pPr marL="0" indent="0">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84222AD-1847-6446-A46F-C0F4AE773697}"/>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7" name="Date Placeholder 3">
            <a:extLst>
              <a:ext uri="{FF2B5EF4-FFF2-40B4-BE49-F238E27FC236}">
                <a16:creationId xmlns:a16="http://schemas.microsoft.com/office/drawing/2014/main" id="{B7BF2032-C7EF-F347-8D85-5B7DCA6B9EB6}"/>
              </a:ext>
            </a:extLst>
          </p:cNvPr>
          <p:cNvSpPr>
            <a:spLocks noGrp="1"/>
          </p:cNvSpPr>
          <p:nvPr>
            <p:ph type="dt" sz="half" idx="2"/>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
        <p:nvSpPr>
          <p:cNvPr id="11" name="Straight Connector 50">
            <a:extLst>
              <a:ext uri="{FF2B5EF4-FFF2-40B4-BE49-F238E27FC236}">
                <a16:creationId xmlns:a16="http://schemas.microsoft.com/office/drawing/2014/main" id="{F8891334-27B3-384D-9105-D7A12038E3F9}"/>
              </a:ext>
            </a:extLst>
          </p:cNvPr>
          <p:cNvSpPr/>
          <p:nvPr userDrawn="1"/>
        </p:nvSpPr>
        <p:spPr>
          <a:xfrm>
            <a:off x="685800" y="3602038"/>
            <a:ext cx="3274221" cy="0"/>
          </a:xfrm>
          <a:prstGeom prst="line">
            <a:avLst/>
          </a:prstGeom>
          <a:ln w="127000">
            <a:solidFill>
              <a:srgbClr val="323842"/>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a:p>
        </p:txBody>
      </p:sp>
    </p:spTree>
    <p:extLst>
      <p:ext uri="{BB962C8B-B14F-4D97-AF65-F5344CB8AC3E}">
        <p14:creationId xmlns:p14="http://schemas.microsoft.com/office/powerpoint/2010/main" val="2970209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2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B060C1-3C0F-F449-B582-98A41504A966}"/>
              </a:ext>
            </a:extLst>
          </p:cNvPr>
          <p:cNvSpPr/>
          <p:nvPr userDrawn="1"/>
        </p:nvSpPr>
        <p:spPr>
          <a:xfrm>
            <a:off x="0" y="0"/>
            <a:ext cx="12192000" cy="6317946"/>
          </a:xfrm>
          <a:prstGeom prst="rect">
            <a:avLst/>
          </a:prstGeom>
          <a:solidFill>
            <a:srgbClr val="1A6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738E5E-E2C2-AB46-9FAC-3DD507AB21EA}"/>
              </a:ext>
            </a:extLst>
          </p:cNvPr>
          <p:cNvSpPr/>
          <p:nvPr userDrawn="1"/>
        </p:nvSpPr>
        <p:spPr>
          <a:xfrm>
            <a:off x="0" y="6166022"/>
            <a:ext cx="12192000" cy="691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431DA6AB-412B-7B4F-BE93-98F6E635F211}"/>
              </a:ext>
            </a:extLst>
          </p:cNvPr>
          <p:cNvSpPr>
            <a:spLocks noGrp="1"/>
          </p:cNvSpPr>
          <p:nvPr>
            <p:ph type="title" hasCustomPrompt="1"/>
          </p:nvPr>
        </p:nvSpPr>
        <p:spPr>
          <a:xfrm>
            <a:off x="685800" y="1722117"/>
            <a:ext cx="10515600" cy="1784993"/>
          </a:xfrm>
        </p:spPr>
        <p:txBody>
          <a:bodyPr anchor="b"/>
          <a:lstStyle>
            <a:lvl1pPr>
              <a:defRPr sz="3000" b="0" i="0">
                <a:solidFill>
                  <a:schemeClr val="bg1"/>
                </a:solidFill>
                <a:latin typeface="DIN Pro Medium" panose="020B0504020101020102"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E0D4B0B8-6664-7546-A13D-0E4D5712270E}"/>
              </a:ext>
            </a:extLst>
          </p:cNvPr>
          <p:cNvSpPr>
            <a:spLocks noGrp="1"/>
          </p:cNvSpPr>
          <p:nvPr>
            <p:ph type="body" idx="1"/>
          </p:nvPr>
        </p:nvSpPr>
        <p:spPr>
          <a:xfrm>
            <a:off x="685800" y="3782269"/>
            <a:ext cx="10515600" cy="1500187"/>
          </a:xfrm>
        </p:spPr>
        <p:txBody>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84222AD-1847-6446-A46F-C0F4AE773697}"/>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7" name="Date Placeholder 3">
            <a:extLst>
              <a:ext uri="{FF2B5EF4-FFF2-40B4-BE49-F238E27FC236}">
                <a16:creationId xmlns:a16="http://schemas.microsoft.com/office/drawing/2014/main" id="{B7BF2032-C7EF-F347-8D85-5B7DCA6B9EB6}"/>
              </a:ext>
            </a:extLst>
          </p:cNvPr>
          <p:cNvSpPr>
            <a:spLocks noGrp="1"/>
          </p:cNvSpPr>
          <p:nvPr>
            <p:ph type="dt" sz="half" idx="2"/>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pic>
        <p:nvPicPr>
          <p:cNvPr id="10" name="Picture 9" descr="A picture containing graphical user interface&#10;&#10;Description automatically generated">
            <a:extLst>
              <a:ext uri="{FF2B5EF4-FFF2-40B4-BE49-F238E27FC236}">
                <a16:creationId xmlns:a16="http://schemas.microsoft.com/office/drawing/2014/main" id="{8166F1DE-399E-4248-9275-BF91FDCF51B0}"/>
              </a:ext>
            </a:extLst>
          </p:cNvPr>
          <p:cNvPicPr>
            <a:picLocks noChangeAspect="1"/>
          </p:cNvPicPr>
          <p:nvPr userDrawn="1"/>
        </p:nvPicPr>
        <p:blipFill>
          <a:blip r:embed="rId2"/>
          <a:stretch>
            <a:fillRect/>
          </a:stretch>
        </p:blipFill>
        <p:spPr>
          <a:xfrm>
            <a:off x="628650" y="6306760"/>
            <a:ext cx="1229967" cy="372227"/>
          </a:xfrm>
          <a:prstGeom prst="rect">
            <a:avLst/>
          </a:prstGeom>
        </p:spPr>
      </p:pic>
      <p:sp>
        <p:nvSpPr>
          <p:cNvPr id="14" name="Straight Connector 50">
            <a:extLst>
              <a:ext uri="{FF2B5EF4-FFF2-40B4-BE49-F238E27FC236}">
                <a16:creationId xmlns:a16="http://schemas.microsoft.com/office/drawing/2014/main" id="{876FD15E-CAA7-E14A-A94A-BD010FEBDFEA}"/>
              </a:ext>
            </a:extLst>
          </p:cNvPr>
          <p:cNvSpPr/>
          <p:nvPr userDrawn="1"/>
        </p:nvSpPr>
        <p:spPr>
          <a:xfrm>
            <a:off x="685800" y="3602038"/>
            <a:ext cx="3274221" cy="0"/>
          </a:xfrm>
          <a:prstGeom prst="line">
            <a:avLst/>
          </a:prstGeom>
          <a:ln w="127000">
            <a:solidFill>
              <a:srgbClr val="D3EAF4"/>
            </a:solidFill>
            <a:miter/>
          </a:ln>
        </p:spPr>
        <p:txBody>
          <a:bodyPr lIns="48767" tIns="48767" rIns="48767" bIns="48767"/>
          <a:lstStyle/>
          <a:p>
            <a:pPr algn="l">
              <a:lnSpc>
                <a:spcPct val="100000"/>
              </a:lnSpc>
              <a:defRPr sz="2400">
                <a:solidFill>
                  <a:srgbClr val="000000"/>
                </a:solidFill>
                <a:latin typeface="Calibri"/>
                <a:ea typeface="Calibri"/>
                <a:cs typeface="Calibri"/>
                <a:sym typeface="Calibri"/>
              </a:defRPr>
            </a:pPr>
            <a:endParaRPr/>
          </a:p>
        </p:txBody>
      </p:sp>
    </p:spTree>
    <p:extLst>
      <p:ext uri="{BB962C8B-B14F-4D97-AF65-F5344CB8AC3E}">
        <p14:creationId xmlns:p14="http://schemas.microsoft.com/office/powerpoint/2010/main" val="1103375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4.1 Content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9A2D-7C89-DE48-BA83-820964B0B07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7B31CA-7364-D54D-974E-EA606E1A862C}"/>
              </a:ext>
            </a:extLst>
          </p:cNvPr>
          <p:cNvSpPr>
            <a:spLocks noGrp="1"/>
          </p:cNvSpPr>
          <p:nvPr>
            <p:ph sz="half" idx="1"/>
          </p:nvPr>
        </p:nvSpPr>
        <p:spPr>
          <a:xfrm>
            <a:off x="838200" y="1825625"/>
            <a:ext cx="5181600" cy="435133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1176F9-135D-6041-B290-3FC2FD290A17}"/>
              </a:ext>
            </a:extLst>
          </p:cNvPr>
          <p:cNvSpPr>
            <a:spLocks noGrp="1"/>
          </p:cNvSpPr>
          <p:nvPr>
            <p:ph sz="half" idx="2"/>
          </p:nvPr>
        </p:nvSpPr>
        <p:spPr>
          <a:xfrm>
            <a:off x="6172200" y="1825625"/>
            <a:ext cx="5181600" cy="435133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895813C-9CF1-7243-8EEA-67B46739DDBC}"/>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8" name="Date Placeholder 3">
            <a:extLst>
              <a:ext uri="{FF2B5EF4-FFF2-40B4-BE49-F238E27FC236}">
                <a16:creationId xmlns:a16="http://schemas.microsoft.com/office/drawing/2014/main" id="{C3DB801F-3267-FF49-AEF6-4B5E041228DC}"/>
              </a:ext>
            </a:extLst>
          </p:cNvPr>
          <p:cNvSpPr>
            <a:spLocks noGrp="1"/>
          </p:cNvSpPr>
          <p:nvPr>
            <p:ph type="dt" sz="half" idx="13"/>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31003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3 Content Half + 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A06AB-F0C9-B641-8824-399249FC9C00}"/>
              </a:ext>
            </a:extLst>
          </p:cNvPr>
          <p:cNvSpPr>
            <a:spLocks noGrp="1"/>
          </p:cNvSpPr>
          <p:nvPr>
            <p:ph type="title" hasCustomPrompt="1"/>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FD15AA-BE60-C240-AF2E-0462EE79480D}"/>
              </a:ext>
            </a:extLst>
          </p:cNvPr>
          <p:cNvSpPr>
            <a:spLocks noGrp="1"/>
          </p:cNvSpPr>
          <p:nvPr>
            <p:ph type="body" idx="1"/>
          </p:nvPr>
        </p:nvSpPr>
        <p:spPr>
          <a:xfrm>
            <a:off x="839788" y="1681163"/>
            <a:ext cx="5157787" cy="823912"/>
          </a:xfrm>
        </p:spPr>
        <p:txBody>
          <a:bodyPr anchor="b"/>
          <a:lstStyle>
            <a:lvl1pPr marL="0" indent="0">
              <a:buNone/>
              <a:defRPr sz="2400" b="1" i="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C94B01-2CD4-3A48-A60A-8EABA5431169}"/>
              </a:ext>
            </a:extLst>
          </p:cNvPr>
          <p:cNvSpPr>
            <a:spLocks noGrp="1"/>
          </p:cNvSpPr>
          <p:nvPr>
            <p:ph sz="half" idx="2"/>
          </p:nvPr>
        </p:nvSpPr>
        <p:spPr>
          <a:xfrm>
            <a:off x="839788" y="2505075"/>
            <a:ext cx="5157787" cy="36845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2297B-4B95-6A40-9D3F-F34A589C1591}"/>
              </a:ext>
            </a:extLst>
          </p:cNvPr>
          <p:cNvSpPr>
            <a:spLocks noGrp="1"/>
          </p:cNvSpPr>
          <p:nvPr>
            <p:ph type="body" sz="quarter" idx="3"/>
          </p:nvPr>
        </p:nvSpPr>
        <p:spPr>
          <a:xfrm>
            <a:off x="6172200" y="1681163"/>
            <a:ext cx="5183188" cy="823912"/>
          </a:xfrm>
        </p:spPr>
        <p:txBody>
          <a:bodyPr anchor="b"/>
          <a:lstStyle>
            <a:lvl1pPr marL="0" indent="0">
              <a:buNone/>
              <a:defRPr sz="2400" b="1" i="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31E47D-A05A-9842-B7BD-8B95A7BC2139}"/>
              </a:ext>
            </a:extLst>
          </p:cNvPr>
          <p:cNvSpPr>
            <a:spLocks noGrp="1"/>
          </p:cNvSpPr>
          <p:nvPr>
            <p:ph sz="quarter" idx="4"/>
          </p:nvPr>
        </p:nvSpPr>
        <p:spPr>
          <a:xfrm>
            <a:off x="6172200" y="2505075"/>
            <a:ext cx="5183188" cy="36845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5C4F0A78-CBD8-694B-8F1A-37DA2C137EAA}"/>
              </a:ext>
            </a:extLst>
          </p:cNvPr>
          <p:cNvSpPr>
            <a:spLocks noGrp="1"/>
          </p:cNvSpPr>
          <p:nvPr>
            <p:ph type="sldNum" sz="quarter" idx="12"/>
          </p:nvPr>
        </p:nvSpPr>
        <p:spPr/>
        <p:txBody>
          <a:bodyPr/>
          <a:lstStyle/>
          <a:p>
            <a:fld id="{61EE16F1-9D93-6149-B789-FE83D807CC47}" type="slidenum">
              <a:rPr lang="en-US" smtClean="0"/>
              <a:t>‹#›</a:t>
            </a:fld>
            <a:endParaRPr lang="en-US"/>
          </a:p>
        </p:txBody>
      </p:sp>
      <p:sp>
        <p:nvSpPr>
          <p:cNvPr id="10" name="Date Placeholder 3">
            <a:extLst>
              <a:ext uri="{FF2B5EF4-FFF2-40B4-BE49-F238E27FC236}">
                <a16:creationId xmlns:a16="http://schemas.microsoft.com/office/drawing/2014/main" id="{370B436B-75CF-B146-B190-3B391DE78855}"/>
              </a:ext>
            </a:extLst>
          </p:cNvPr>
          <p:cNvSpPr>
            <a:spLocks noGrp="1"/>
          </p:cNvSpPr>
          <p:nvPr>
            <p:ph type="dt" sz="half" idx="13"/>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1500420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cnm-01.png" descr="cnm-01.png">
            <a:extLst>
              <a:ext uri="{FF2B5EF4-FFF2-40B4-BE49-F238E27FC236}">
                <a16:creationId xmlns:a16="http://schemas.microsoft.com/office/drawing/2014/main" id="{49CE0674-51DC-884A-B856-75D6068EABC0}"/>
              </a:ext>
            </a:extLst>
          </p:cNvPr>
          <p:cNvPicPr>
            <a:picLocks noChangeAspect="1"/>
          </p:cNvPicPr>
          <p:nvPr userDrawn="1"/>
        </p:nvPicPr>
        <p:blipFill>
          <a:blip r:embed="rId22"/>
          <a:stretch>
            <a:fillRect/>
          </a:stretch>
        </p:blipFill>
        <p:spPr>
          <a:xfrm>
            <a:off x="8240364" y="2137497"/>
            <a:ext cx="6628655" cy="6628654"/>
          </a:xfrm>
          <a:prstGeom prst="rect">
            <a:avLst/>
          </a:prstGeom>
          <a:ln w="12700">
            <a:miter lim="400000"/>
          </a:ln>
        </p:spPr>
      </p:pic>
      <p:sp>
        <p:nvSpPr>
          <p:cNvPr id="2" name="Title Placeholder 1">
            <a:extLst>
              <a:ext uri="{FF2B5EF4-FFF2-40B4-BE49-F238E27FC236}">
                <a16:creationId xmlns:a16="http://schemas.microsoft.com/office/drawing/2014/main" id="{9277A09A-E522-924C-8152-7C7E15355F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1D4B9F-8947-034F-A672-031356ED0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DF9C66-30E7-9E48-BBAC-956B72BA6E01}"/>
              </a:ext>
            </a:extLst>
          </p:cNvPr>
          <p:cNvSpPr>
            <a:spLocks noGrp="1"/>
          </p:cNvSpPr>
          <p:nvPr>
            <p:ph type="sldNum" sz="quarter" idx="4"/>
          </p:nvPr>
        </p:nvSpPr>
        <p:spPr>
          <a:xfrm>
            <a:off x="10723418" y="6356350"/>
            <a:ext cx="63038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E16F1-9D93-6149-B789-FE83D807CC47}" type="slidenum">
              <a:rPr lang="en-US" smtClean="0"/>
              <a:t>‹#›</a:t>
            </a:fld>
            <a:endParaRPr lang="en-US"/>
          </a:p>
        </p:txBody>
      </p:sp>
      <p:pic>
        <p:nvPicPr>
          <p:cNvPr id="7" name="Picture 6" descr="A picture containing graphical user interface&#10;&#10;Description automatically generated">
            <a:extLst>
              <a:ext uri="{FF2B5EF4-FFF2-40B4-BE49-F238E27FC236}">
                <a16:creationId xmlns:a16="http://schemas.microsoft.com/office/drawing/2014/main" id="{F9D0E706-99A5-EC48-9F22-89828CE12F18}"/>
              </a:ext>
            </a:extLst>
          </p:cNvPr>
          <p:cNvPicPr>
            <a:picLocks noChangeAspect="1"/>
          </p:cNvPicPr>
          <p:nvPr userDrawn="1"/>
        </p:nvPicPr>
        <p:blipFill>
          <a:blip r:embed="rId23"/>
          <a:stretch>
            <a:fillRect/>
          </a:stretch>
        </p:blipFill>
        <p:spPr>
          <a:xfrm>
            <a:off x="763731" y="6311900"/>
            <a:ext cx="1229967" cy="372227"/>
          </a:xfrm>
          <a:prstGeom prst="rect">
            <a:avLst/>
          </a:prstGeom>
        </p:spPr>
      </p:pic>
      <p:sp>
        <p:nvSpPr>
          <p:cNvPr id="8" name="Date Placeholder 3">
            <a:extLst>
              <a:ext uri="{FF2B5EF4-FFF2-40B4-BE49-F238E27FC236}">
                <a16:creationId xmlns:a16="http://schemas.microsoft.com/office/drawing/2014/main" id="{62C8B018-E209-344C-A5F4-14F5AB0EB9FF}"/>
              </a:ext>
            </a:extLst>
          </p:cNvPr>
          <p:cNvSpPr>
            <a:spLocks noGrp="1"/>
          </p:cNvSpPr>
          <p:nvPr>
            <p:ph type="dt" sz="half" idx="2"/>
          </p:nvPr>
        </p:nvSpPr>
        <p:spPr>
          <a:xfrm>
            <a:off x="9606070" y="6356350"/>
            <a:ext cx="1004406" cy="365125"/>
          </a:xfrm>
          <a:prstGeom prst="rect">
            <a:avLst/>
          </a:prstGeom>
        </p:spPr>
        <p:txBody>
          <a:bodyPr vert="horz" lIns="91440" tIns="45720" rIns="91440" bIns="45720" rtlCol="0" anchor="ctr"/>
          <a:lstStyle>
            <a:lvl1pPr algn="l">
              <a:defRPr sz="1000" b="1" i="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t>
            </a:r>
            <a:r>
              <a:rPr lang="en-US" err="1"/>
              <a:t>cnmsocal</a:t>
            </a:r>
            <a:endParaRPr lang="en-US"/>
          </a:p>
        </p:txBody>
      </p:sp>
    </p:spTree>
    <p:extLst>
      <p:ext uri="{BB962C8B-B14F-4D97-AF65-F5344CB8AC3E}">
        <p14:creationId xmlns:p14="http://schemas.microsoft.com/office/powerpoint/2010/main" val="29016531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55" r:id="rId4"/>
    <p:sldLayoutId id="2147483671" r:id="rId5"/>
    <p:sldLayoutId id="2147483651" r:id="rId6"/>
    <p:sldLayoutId id="2147483661" r:id="rId7"/>
    <p:sldLayoutId id="2147483652" r:id="rId8"/>
    <p:sldLayoutId id="2147483653" r:id="rId9"/>
    <p:sldLayoutId id="2147483654" r:id="rId10"/>
    <p:sldLayoutId id="2147483656" r:id="rId11"/>
    <p:sldLayoutId id="2147483663" r:id="rId12"/>
    <p:sldLayoutId id="2147483664" r:id="rId13"/>
    <p:sldLayoutId id="2147483657" r:id="rId14"/>
    <p:sldLayoutId id="2147483675" r:id="rId15"/>
    <p:sldLayoutId id="2147483666" r:id="rId16"/>
    <p:sldLayoutId id="2147483674" r:id="rId17"/>
    <p:sldLayoutId id="2147483668" r:id="rId18"/>
    <p:sldLayoutId id="2147483670" r:id="rId19"/>
    <p:sldLayoutId id="2147483678" r:id="rId20"/>
  </p:sldLayoutIdLst>
  <p:txStyles>
    <p:titleStyle>
      <a:lvl1pPr algn="l" defTabSz="914400" rtl="0" eaLnBrk="1" latinLnBrk="0" hangingPunct="1">
        <a:lnSpc>
          <a:spcPct val="90000"/>
        </a:lnSpc>
        <a:spcBef>
          <a:spcPct val="0"/>
        </a:spcBef>
        <a:buNone/>
        <a:defRPr sz="3000" b="0" i="0" kern="1200">
          <a:solidFill>
            <a:schemeClr val="tx1"/>
          </a:solidFill>
          <a:latin typeface="DIN Pro Medium" panose="020B0504020101020102"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7FF64A71_B6631CE.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5.jpeg"/><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7FF64A5E_DFEACA38.xml"/><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jpeg"/></Relationships>
</file>

<file path=ppt/slides/_rels/slide1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ccortez@cnmsocal.org" TargetMode="Externa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5.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jpeg"/><Relationship Id="rId7" Type="http://schemas.openxmlformats.org/officeDocument/2006/relationships/diagramColors" Target="../diagrams/colors5.xml"/><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7FF64A62_A9A052D8.xml"/><Relationship Id="rId7"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21.png"/><Relationship Id="rId4" Type="http://schemas.openxmlformats.org/officeDocument/2006/relationships/diagramLayout" Target="../diagrams/layout6.xml"/><Relationship Id="rId9" Type="http://schemas.openxmlformats.org/officeDocument/2006/relationships/image" Target="../media/image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7FF64A64_22FE0925.xml"/><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microsoft.com/office/2018/10/relationships/comments" Target="../comments/modernComment_7FF64A79_5BEA5E9C.xml"/><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hyperlink" Target="https://blackmenheal.org/the-difference-between-cultural-competence-and-cultural-humility/#:~:text=Cultural%20competence%20is%20the%20ability,making%20assumptions%20about%20other%20cultures." TargetMode="External"/><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E_DDF1E58.xml"/><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5.jpeg"/><Relationship Id="rId7" Type="http://schemas.openxmlformats.org/officeDocument/2006/relationships/diagramColors" Target="../diagrams/colors11.xml"/><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0.xml"/><Relationship Id="rId4" Type="http://schemas.openxmlformats.org/officeDocument/2006/relationships/image" Target="../media/image5.jpeg"/></Relationships>
</file>

<file path=ppt/slides/_rels/slide42.xml.rels><?xml version="1.0" encoding="UTF-8" standalone="yes"?>
<Relationships xmlns="http://schemas.openxmlformats.org/package/2006/relationships"><Relationship Id="rId3" Type="http://schemas.openxmlformats.org/officeDocument/2006/relationships/hyperlink" Target="https://nnsi.northwestern.edu/nonprofit-capacity-a-guide-for-foundations/" TargetMode="External"/><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5.jpeg"/></Relationships>
</file>

<file path=ppt/slides/_rels/slide43.xml.rels><?xml version="1.0" encoding="UTF-8" standalone="yes"?>
<Relationships xmlns="http://schemas.openxmlformats.org/package/2006/relationships"><Relationship Id="rId3" Type="http://schemas.openxmlformats.org/officeDocument/2006/relationships/hyperlink" Target="https://nnsi.northwestern.edu/nonprofit-capacity-a-guide-for-foundations/" TargetMode="External"/><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5.jpeg"/></Relationships>
</file>

<file path=ppt/slides/_rels/slide44.xml.rels><?xml version="1.0" encoding="UTF-8" standalone="yes"?>
<Relationships xmlns="http://schemas.openxmlformats.org/package/2006/relationships"><Relationship Id="rId3" Type="http://schemas.openxmlformats.org/officeDocument/2006/relationships/hyperlink" Target="https://nnsi.northwestern.edu/nonprofit-capacity-a-guide-for-foundations/"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5.jpe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hyperlink" Target="https://www.indigenousvision.org/culturalhumility/" TargetMode="External"/><Relationship Id="rId3" Type="http://schemas.openxmlformats.org/officeDocument/2006/relationships/hyperlink" Target="https://cnmsocal.org/learning-and-events-center/" TargetMode="External"/><Relationship Id="rId7" Type="http://schemas.openxmlformats.org/officeDocument/2006/relationships/hyperlink" Target="https://managementconsulted.com/cultural-humility/" TargetMode="External"/><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hyperlink" Target="https://www.councilofnonprofits.org/running-nonprofit/diversity-equity-and-inclusion/diversity-nonprofit-boards#:~:text=Having%20diverse%20perspectives%20on%20your,service%20on%20a%20nonprofit%20board." TargetMode="External"/><Relationship Id="rId5" Type="http://schemas.openxmlformats.org/officeDocument/2006/relationships/hyperlink" Target="https://www.councilofnonprofits.org/about-us" TargetMode="External"/><Relationship Id="rId4" Type="http://schemas.openxmlformats.org/officeDocument/2006/relationships/hyperlink" Target="https://boardsource.org/resources/mission-statement/" TargetMode="External"/><Relationship Id="rId9" Type="http://schemas.openxmlformats.org/officeDocument/2006/relationships/image" Target="../media/image5.jpeg"/></Relationships>
</file>

<file path=ppt/slides/_rels/slide47.xml.rels><?xml version="1.0" encoding="UTF-8" standalone="yes"?>
<Relationships xmlns="http://schemas.openxmlformats.org/package/2006/relationships"><Relationship Id="rId8" Type="http://schemas.openxmlformats.org/officeDocument/2006/relationships/hyperlink" Target="https://fenton.com/act/styleguide2023/" TargetMode="External"/><Relationship Id="rId3" Type="http://schemas.openxmlformats.org/officeDocument/2006/relationships/hyperlink" Target="https://cnmsocal.org/answer-guide/answer-guide-board-and-governance/" TargetMode="External"/><Relationship Id="rId7" Type="http://schemas.openxmlformats.org/officeDocument/2006/relationships/hyperlink" Target="https://ssir.org/articles/entry/how_nonprofits_get_really_big" TargetMode="External"/><Relationship Id="rId2" Type="http://schemas.openxmlformats.org/officeDocument/2006/relationships/notesSlide" Target="../notesSlides/notesSlide47.xml"/><Relationship Id="rId1" Type="http://schemas.openxmlformats.org/officeDocument/2006/relationships/slideLayout" Target="../slideLayouts/slideLayout20.xml"/><Relationship Id="rId6" Type="http://schemas.openxmlformats.org/officeDocument/2006/relationships/hyperlink" Target="https://www.calnonprofitsinsurance.org/post/essential-insurance-types-for-california-nonprofits" TargetMode="External"/><Relationship Id="rId5" Type="http://schemas.openxmlformats.org/officeDocument/2006/relationships/hyperlink" Target="https://hbr.org/2016/11/why-diverse-teams-are-smarter" TargetMode="External"/><Relationship Id="rId4" Type="http://schemas.openxmlformats.org/officeDocument/2006/relationships/hyperlink" Target="https://www.jitasagroup.com/jitasa_nonprofit_blog/nonprofit-financial-statements/" TargetMode="External"/><Relationship Id="rId9" Type="http://schemas.openxmlformats.org/officeDocument/2006/relationships/image" Target="../media/image5.jpeg"/></Relationships>
</file>

<file path=ppt/slides/_rels/slide4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s://nnsi.northwestern.edu/nonprofit-capacity-a-guide-for-foundations/" TargetMode="External"/><Relationship Id="rId7" Type="http://schemas.openxmlformats.org/officeDocument/2006/relationships/hyperlink" Target="https://open.spotify.com/show/7fK8maOMuj87AeAotVDZRF" TargetMode="External"/><Relationship Id="rId2" Type="http://schemas.openxmlformats.org/officeDocument/2006/relationships/notesSlide" Target="../notesSlides/notesSlide48.xml"/><Relationship Id="rId1" Type="http://schemas.openxmlformats.org/officeDocument/2006/relationships/slideLayout" Target="../slideLayouts/slideLayout20.xml"/><Relationship Id="rId6" Type="http://schemas.openxmlformats.org/officeDocument/2006/relationships/hyperlink" Target="https://ssir.org/podcasts/category/nonprofit_management/P20" TargetMode="External"/><Relationship Id="rId5" Type="http://schemas.openxmlformats.org/officeDocument/2006/relationships/hyperlink" Target="https://www.youtube.com/watch?v=XBLUeus3Upw" TargetMode="External"/><Relationship Id="rId4" Type="http://schemas.openxmlformats.org/officeDocument/2006/relationships/hyperlink" Target="https://www.youtube.com/watch?v=bfAzi6D5Fp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hyperlink" Target="https://cnmsocal.org/learning-and-events-center/" TargetMode="External"/></Relationships>
</file>

<file path=ppt/slides/_rels/slide5.xml.rels><?xml version="1.0" encoding="UTF-8" standalone="yes"?>
<Relationships xmlns="http://schemas.openxmlformats.org/package/2006/relationships"><Relationship Id="rId3" Type="http://schemas.microsoft.com/office/2018/10/relationships/comments" Target="../comments/modernComment_101_1786913B.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5D40-6663-064B-A8F7-E733B23E4653}"/>
              </a:ext>
            </a:extLst>
          </p:cNvPr>
          <p:cNvSpPr>
            <a:spLocks noGrp="1"/>
          </p:cNvSpPr>
          <p:nvPr>
            <p:ph type="ctrTitle"/>
          </p:nvPr>
        </p:nvSpPr>
        <p:spPr>
          <a:xfrm>
            <a:off x="668216" y="3626693"/>
            <a:ext cx="9144000" cy="1138238"/>
          </a:xfrm>
        </p:spPr>
        <p:txBody>
          <a:bodyPr/>
          <a:lstStyle/>
          <a:p>
            <a:pPr algn="l"/>
            <a:r>
              <a:rPr lang="en-US" dirty="0">
                <a:solidFill>
                  <a:schemeClr val="bg1"/>
                </a:solidFill>
                <a:latin typeface="DIN Pro Medium" panose="020B0504020101020102" pitchFamily="34" charset="0"/>
              </a:rPr>
              <a:t>Kaiser Local Capacity Development Grants</a:t>
            </a:r>
          </a:p>
        </p:txBody>
      </p:sp>
      <p:sp>
        <p:nvSpPr>
          <p:cNvPr id="3" name="Subtitle 2">
            <a:extLst>
              <a:ext uri="{FF2B5EF4-FFF2-40B4-BE49-F238E27FC236}">
                <a16:creationId xmlns:a16="http://schemas.microsoft.com/office/drawing/2014/main" id="{7D0BA4AD-1E84-7346-8D8C-EE3A9A3B0A41}"/>
              </a:ext>
            </a:extLst>
          </p:cNvPr>
          <p:cNvSpPr>
            <a:spLocks noGrp="1"/>
          </p:cNvSpPr>
          <p:nvPr>
            <p:ph type="subTitle" idx="1"/>
          </p:nvPr>
        </p:nvSpPr>
        <p:spPr>
          <a:xfrm>
            <a:off x="637736" y="4977046"/>
            <a:ext cx="10731304" cy="799977"/>
          </a:xfrm>
        </p:spPr>
        <p:txBody>
          <a:bodyPr>
            <a:noAutofit/>
          </a:bodyPr>
          <a:lstStyle/>
          <a:p>
            <a:pPr algn="l" fontAlgn="b"/>
            <a:r>
              <a:rPr lang="en-US" sz="2800" b="1">
                <a:solidFill>
                  <a:schemeClr val="bg1"/>
                </a:solidFill>
              </a:rPr>
              <a:t>Cohort Session #1– </a:t>
            </a:r>
            <a:r>
              <a:rPr lang="en-US" sz="28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Essential Nonprofit Management Tools: Unveiling the Core of Nonprofit Success</a:t>
            </a:r>
          </a:p>
          <a:p>
            <a:pPr algn="l"/>
            <a:r>
              <a:rPr lang="en-US" sz="2800" b="1">
                <a:solidFill>
                  <a:schemeClr val="bg1"/>
                </a:solidFill>
              </a:rPr>
              <a:t>July 11, 2024</a:t>
            </a:r>
          </a:p>
          <a:p>
            <a:endParaRPr lang="en-US" sz="1800" b="1">
              <a:solidFill>
                <a:schemeClr val="bg1"/>
              </a:solidFill>
            </a:endParaRPr>
          </a:p>
        </p:txBody>
      </p:sp>
      <p:grpSp>
        <p:nvGrpSpPr>
          <p:cNvPr id="7" name="Group 6">
            <a:extLst>
              <a:ext uri="{FF2B5EF4-FFF2-40B4-BE49-F238E27FC236}">
                <a16:creationId xmlns:a16="http://schemas.microsoft.com/office/drawing/2014/main" id="{706CCABF-FFDC-FBB2-E13A-82F6C8B92276}"/>
              </a:ext>
            </a:extLst>
          </p:cNvPr>
          <p:cNvGrpSpPr/>
          <p:nvPr/>
        </p:nvGrpSpPr>
        <p:grpSpPr>
          <a:xfrm>
            <a:off x="4109776" y="3014589"/>
            <a:ext cx="3406391" cy="1138238"/>
            <a:chOff x="4109776" y="3014589"/>
            <a:chExt cx="3406391" cy="1138238"/>
          </a:xfrm>
        </p:grpSpPr>
        <p:sp>
          <p:nvSpPr>
            <p:cNvPr id="6" name="Rectangle 5">
              <a:extLst>
                <a:ext uri="{FF2B5EF4-FFF2-40B4-BE49-F238E27FC236}">
                  <a16:creationId xmlns:a16="http://schemas.microsoft.com/office/drawing/2014/main" id="{BB8E4E64-D5D9-ECD1-7EFF-9FD52AF3F7E2}"/>
                </a:ext>
              </a:extLst>
            </p:cNvPr>
            <p:cNvSpPr/>
            <p:nvPr/>
          </p:nvSpPr>
          <p:spPr>
            <a:xfrm>
              <a:off x="4109776" y="3014589"/>
              <a:ext cx="3406391" cy="11382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text on a white background&#10;&#10;Description automatically generated">
              <a:extLst>
                <a:ext uri="{FF2B5EF4-FFF2-40B4-BE49-F238E27FC236}">
                  <a16:creationId xmlns:a16="http://schemas.microsoft.com/office/drawing/2014/main" id="{60CB6A5E-E6F6-0F0B-9428-09A43EF4D98B}"/>
                </a:ext>
              </a:extLst>
            </p:cNvPr>
            <p:cNvPicPr>
              <a:picLocks noChangeAspect="1"/>
            </p:cNvPicPr>
            <p:nvPr/>
          </p:nvPicPr>
          <p:blipFill>
            <a:blip r:embed="rId3"/>
            <a:stretch>
              <a:fillRect/>
            </a:stretch>
          </p:blipFill>
          <p:spPr>
            <a:xfrm>
              <a:off x="4282610" y="3128704"/>
              <a:ext cx="3060721" cy="828822"/>
            </a:xfrm>
            <a:prstGeom prst="rect">
              <a:avLst/>
            </a:prstGeom>
          </p:spPr>
        </p:pic>
      </p:grpSp>
    </p:spTree>
    <p:extLst>
      <p:ext uri="{BB962C8B-B14F-4D97-AF65-F5344CB8AC3E}">
        <p14:creationId xmlns:p14="http://schemas.microsoft.com/office/powerpoint/2010/main" val="416587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E09AE31-4CA4-2131-E061-5358A82409E3}"/>
              </a:ext>
            </a:extLst>
          </p:cNvPr>
          <p:cNvSpPr txBox="1"/>
          <p:nvPr/>
        </p:nvSpPr>
        <p:spPr>
          <a:xfrm>
            <a:off x="663901" y="808810"/>
            <a:ext cx="8049260" cy="4893647"/>
          </a:xfrm>
          <a:prstGeom prst="rect">
            <a:avLst/>
          </a:prstGeom>
          <a:noFill/>
        </p:spPr>
        <p:txBody>
          <a:bodyPr wrap="square">
            <a:spAutoFit/>
          </a:bodyPr>
          <a:lstStyle/>
          <a:p>
            <a:r>
              <a:rPr lang="en-US" sz="3200" b="1"/>
              <a:t>Nonprofit: </a:t>
            </a:r>
          </a:p>
          <a:p>
            <a:r>
              <a:rPr lang="en-US" sz="2800"/>
              <a:t>“A nonprofit organization address social issues by reinvesting revenues into its mission. It forms partnerships and mobilizes resources to deliver services that promote equity and improve quality of life. Through evidence-based and innovative solutions, nonprofits meet diverse community needs, fostering resilience and empowerment. They are committed to social good and advocate for underserved populations.” – </a:t>
            </a:r>
            <a:r>
              <a:rPr lang="en-US" sz="2800" b="1" i="1"/>
              <a:t>Working Definition, CNM</a:t>
            </a:r>
          </a:p>
        </p:txBody>
      </p:sp>
      <p:pic>
        <p:nvPicPr>
          <p:cNvPr id="11" name="Picture 10" descr="A blue text on a white background&#10;&#10;Description automatically generated">
            <a:extLst>
              <a:ext uri="{FF2B5EF4-FFF2-40B4-BE49-F238E27FC236}">
                <a16:creationId xmlns:a16="http://schemas.microsoft.com/office/drawing/2014/main" id="{7A6BF5C6-EABD-DE64-DCBD-85D3531ECAD7}"/>
              </a:ext>
            </a:extLst>
          </p:cNvPr>
          <p:cNvPicPr>
            <a:picLocks noChangeAspect="1"/>
          </p:cNvPicPr>
          <p:nvPr/>
        </p:nvPicPr>
        <p:blipFill>
          <a:blip r:embed="rId4"/>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191246798"/>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7DDFF-E5F7-A6A1-9A83-C636F2635E12}"/>
              </a:ext>
            </a:extLst>
          </p:cNvPr>
          <p:cNvSpPr>
            <a:spLocks noGrp="1"/>
          </p:cNvSpPr>
          <p:nvPr>
            <p:ph type="title"/>
          </p:nvPr>
        </p:nvSpPr>
        <p:spPr>
          <a:xfrm>
            <a:off x="821332" y="188811"/>
            <a:ext cx="10515600" cy="1325563"/>
          </a:xfrm>
        </p:spPr>
        <p:txBody>
          <a:bodyPr/>
          <a:lstStyle/>
          <a:p>
            <a:pPr algn="ctr"/>
            <a:r>
              <a:rPr lang="en-US" sz="3600" b="1"/>
              <a:t>Nonprofit Organizational Identity</a:t>
            </a:r>
            <a:br>
              <a:rPr lang="en-US"/>
            </a:br>
            <a:r>
              <a:rPr lang="en-US" i="1"/>
              <a:t>A Solidifying Societal Role</a:t>
            </a:r>
            <a:endParaRPr lang="en-US"/>
          </a:p>
        </p:txBody>
      </p:sp>
      <p:pic>
        <p:nvPicPr>
          <p:cNvPr id="4" name="Picture 3">
            <a:extLst>
              <a:ext uri="{FF2B5EF4-FFF2-40B4-BE49-F238E27FC236}">
                <a16:creationId xmlns:a16="http://schemas.microsoft.com/office/drawing/2014/main" id="{128F3BAB-DBC0-2BAF-475B-76567B7DF233}"/>
              </a:ext>
            </a:extLst>
          </p:cNvPr>
          <p:cNvPicPr>
            <a:picLocks noChangeAspect="1"/>
          </p:cNvPicPr>
          <p:nvPr/>
        </p:nvPicPr>
        <p:blipFill>
          <a:blip r:embed="rId3"/>
          <a:stretch>
            <a:fillRect/>
          </a:stretch>
        </p:blipFill>
        <p:spPr>
          <a:xfrm>
            <a:off x="274911" y="1680471"/>
            <a:ext cx="3152775" cy="3048000"/>
          </a:xfrm>
          <a:prstGeom prst="rect">
            <a:avLst/>
          </a:prstGeom>
        </p:spPr>
      </p:pic>
      <p:sp>
        <p:nvSpPr>
          <p:cNvPr id="5" name="Rectangle 4">
            <a:extLst>
              <a:ext uri="{FF2B5EF4-FFF2-40B4-BE49-F238E27FC236}">
                <a16:creationId xmlns:a16="http://schemas.microsoft.com/office/drawing/2014/main" id="{D587AE20-645A-23F8-786B-E4DBFA96A2EF}"/>
              </a:ext>
            </a:extLst>
          </p:cNvPr>
          <p:cNvSpPr/>
          <p:nvPr/>
        </p:nvSpPr>
        <p:spPr>
          <a:xfrm>
            <a:off x="2297613" y="4195071"/>
            <a:ext cx="1981199" cy="16487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Open Sans" panose="020B0606030504020204" pitchFamily="34" charset="0"/>
                <a:ea typeface="Open Sans" panose="020B0606030504020204" pitchFamily="34" charset="0"/>
                <a:cs typeface="Open Sans" panose="020B0606030504020204" pitchFamily="34" charset="0"/>
              </a:rPr>
              <a:t>47,000 nonprofits in the county</a:t>
            </a:r>
          </a:p>
        </p:txBody>
      </p:sp>
      <p:sp>
        <p:nvSpPr>
          <p:cNvPr id="6" name="Arrow: Right 5">
            <a:extLst>
              <a:ext uri="{FF2B5EF4-FFF2-40B4-BE49-F238E27FC236}">
                <a16:creationId xmlns:a16="http://schemas.microsoft.com/office/drawing/2014/main" id="{9C032F71-0184-C8BB-A98B-12F6C3EC6EAE}"/>
              </a:ext>
            </a:extLst>
          </p:cNvPr>
          <p:cNvSpPr/>
          <p:nvPr/>
        </p:nvSpPr>
        <p:spPr>
          <a:xfrm>
            <a:off x="3277677" y="2826283"/>
            <a:ext cx="1276461" cy="651804"/>
          </a:xfrm>
          <a:prstGeom prst="rightArrow">
            <a:avLst>
              <a:gd name="adj1" fmla="val 50000"/>
              <a:gd name="adj2" fmla="val 91807"/>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oney outline">
            <a:extLst>
              <a:ext uri="{FF2B5EF4-FFF2-40B4-BE49-F238E27FC236}">
                <a16:creationId xmlns:a16="http://schemas.microsoft.com/office/drawing/2014/main" id="{291C3DAD-4668-0ACE-4E33-EFE7628C1E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54317" y="2107861"/>
            <a:ext cx="1010328" cy="1010328"/>
          </a:xfrm>
          <a:prstGeom prst="rect">
            <a:avLst/>
          </a:prstGeom>
        </p:spPr>
      </p:pic>
      <p:pic>
        <p:nvPicPr>
          <p:cNvPr id="9" name="Graphic 8" descr="Money outline">
            <a:extLst>
              <a:ext uri="{FF2B5EF4-FFF2-40B4-BE49-F238E27FC236}">
                <a16:creationId xmlns:a16="http://schemas.microsoft.com/office/drawing/2014/main" id="{ACE24FEB-EE67-B748-B6F2-1EC863E8D4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0576" y="2702605"/>
            <a:ext cx="1542823" cy="1542823"/>
          </a:xfrm>
          <a:prstGeom prst="rect">
            <a:avLst/>
          </a:prstGeom>
        </p:spPr>
      </p:pic>
      <p:pic>
        <p:nvPicPr>
          <p:cNvPr id="10" name="Graphic 9" descr="Money outline">
            <a:extLst>
              <a:ext uri="{FF2B5EF4-FFF2-40B4-BE49-F238E27FC236}">
                <a16:creationId xmlns:a16="http://schemas.microsoft.com/office/drawing/2014/main" id="{77A95B80-8DF3-B0C1-03EF-9FABE44167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3114" y="3056391"/>
            <a:ext cx="1325563" cy="1325563"/>
          </a:xfrm>
          <a:prstGeom prst="rect">
            <a:avLst/>
          </a:prstGeom>
        </p:spPr>
      </p:pic>
      <p:sp>
        <p:nvSpPr>
          <p:cNvPr id="11" name="TextBox 10">
            <a:extLst>
              <a:ext uri="{FF2B5EF4-FFF2-40B4-BE49-F238E27FC236}">
                <a16:creationId xmlns:a16="http://schemas.microsoft.com/office/drawing/2014/main" id="{E71B6668-A09B-5FDB-D366-FCB680053918}"/>
              </a:ext>
            </a:extLst>
          </p:cNvPr>
          <p:cNvSpPr txBox="1"/>
          <p:nvPr/>
        </p:nvSpPr>
        <p:spPr>
          <a:xfrm>
            <a:off x="4484773" y="4540068"/>
            <a:ext cx="3188719" cy="1200329"/>
          </a:xfrm>
          <a:prstGeom prst="rect">
            <a:avLst/>
          </a:prstGeom>
          <a:noFill/>
        </p:spPr>
        <p:txBody>
          <a:bodyPr wrap="square" rtlCol="0">
            <a:spAutoFit/>
          </a:bodyPr>
          <a:lstStyle/>
          <a:p>
            <a:pPr algn="ctr"/>
            <a:r>
              <a:rPr lang="en-US" sz="3600" b="1">
                <a:solidFill>
                  <a:srgbClr val="00B050"/>
                </a:solidFill>
                <a:latin typeface="Open Sans" panose="020B0606030504020204" pitchFamily="34" charset="0"/>
                <a:ea typeface="Open Sans" panose="020B0606030504020204" pitchFamily="34" charset="0"/>
                <a:cs typeface="Open Sans" panose="020B0606030504020204" pitchFamily="34" charset="0"/>
              </a:rPr>
              <a:t>83 Billion in Revenue</a:t>
            </a:r>
          </a:p>
        </p:txBody>
      </p:sp>
      <p:pic>
        <p:nvPicPr>
          <p:cNvPr id="12" name="Picture 11" descr="A blue text on a white background&#10;&#10;Description automatically generated">
            <a:extLst>
              <a:ext uri="{FF2B5EF4-FFF2-40B4-BE49-F238E27FC236}">
                <a16:creationId xmlns:a16="http://schemas.microsoft.com/office/drawing/2014/main" id="{805ADF72-9DBF-E76C-7B22-9A37CFD9908D}"/>
              </a:ext>
            </a:extLst>
          </p:cNvPr>
          <p:cNvPicPr>
            <a:picLocks noChangeAspect="1"/>
          </p:cNvPicPr>
          <p:nvPr/>
        </p:nvPicPr>
        <p:blipFill>
          <a:blip r:embed="rId6"/>
          <a:stretch>
            <a:fillRect/>
          </a:stretch>
        </p:blipFill>
        <p:spPr>
          <a:xfrm>
            <a:off x="2217836" y="6273927"/>
            <a:ext cx="1652731" cy="447548"/>
          </a:xfrm>
          <a:prstGeom prst="rect">
            <a:avLst/>
          </a:prstGeom>
        </p:spPr>
      </p:pic>
      <p:sp>
        <p:nvSpPr>
          <p:cNvPr id="3" name="Rectangle: Rounded Corners 2">
            <a:extLst>
              <a:ext uri="{FF2B5EF4-FFF2-40B4-BE49-F238E27FC236}">
                <a16:creationId xmlns:a16="http://schemas.microsoft.com/office/drawing/2014/main" id="{883AF7CB-FA0E-F286-AFC5-E8BE767BF28E}"/>
              </a:ext>
            </a:extLst>
          </p:cNvPr>
          <p:cNvSpPr/>
          <p:nvPr/>
        </p:nvSpPr>
        <p:spPr>
          <a:xfrm>
            <a:off x="7995256" y="1566171"/>
            <a:ext cx="3921833" cy="4926703"/>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2400">
                <a:solidFill>
                  <a:schemeClr val="tx1"/>
                </a:solidFill>
              </a:rPr>
              <a:t>Advocacy Efforts:</a:t>
            </a:r>
          </a:p>
          <a:p>
            <a:pPr marL="457200" indent="-457200">
              <a:buFontTx/>
              <a:buChar char="-"/>
            </a:pPr>
            <a:r>
              <a:rPr lang="en-US" sz="2400">
                <a:solidFill>
                  <a:schemeClr val="tx1"/>
                </a:solidFill>
              </a:rPr>
              <a:t>Nonprofits as community’s safety net</a:t>
            </a:r>
          </a:p>
          <a:p>
            <a:pPr marL="457200" indent="-457200">
              <a:buFontTx/>
              <a:buChar char="-"/>
            </a:pPr>
            <a:r>
              <a:rPr lang="en-US" sz="2400">
                <a:solidFill>
                  <a:schemeClr val="tx1"/>
                </a:solidFill>
              </a:rPr>
              <a:t>Improving the fiscal relationship between nonprofits and government</a:t>
            </a:r>
          </a:p>
          <a:p>
            <a:pPr marL="457200" indent="-457200">
              <a:buFontTx/>
              <a:buChar char="-"/>
            </a:pPr>
            <a:r>
              <a:rPr lang="en-US" sz="2400">
                <a:solidFill>
                  <a:schemeClr val="tx1"/>
                </a:solidFill>
              </a:rPr>
              <a:t>Influence policies given their expertise of community needs</a:t>
            </a:r>
          </a:p>
        </p:txBody>
      </p:sp>
      <p:sp>
        <p:nvSpPr>
          <p:cNvPr id="7" name="Arrow: Right 6">
            <a:extLst>
              <a:ext uri="{FF2B5EF4-FFF2-40B4-BE49-F238E27FC236}">
                <a16:creationId xmlns:a16="http://schemas.microsoft.com/office/drawing/2014/main" id="{69E05856-33C3-B646-C8B8-66E82F4CBBCA}"/>
              </a:ext>
            </a:extLst>
          </p:cNvPr>
          <p:cNvSpPr/>
          <p:nvPr/>
        </p:nvSpPr>
        <p:spPr>
          <a:xfrm>
            <a:off x="7230440" y="2878569"/>
            <a:ext cx="1276461" cy="651804"/>
          </a:xfrm>
          <a:prstGeom prst="rightArrow">
            <a:avLst>
              <a:gd name="adj1" fmla="val 50000"/>
              <a:gd name="adj2" fmla="val 91807"/>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97173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19FE558-9A26-B8F1-84E7-C6552F12D705}"/>
              </a:ext>
            </a:extLst>
          </p:cNvPr>
          <p:cNvGraphicFramePr/>
          <p:nvPr>
            <p:extLst>
              <p:ext uri="{D42A27DB-BD31-4B8C-83A1-F6EECF244321}">
                <p14:modId xmlns:p14="http://schemas.microsoft.com/office/powerpoint/2010/main" val="1200511087"/>
              </p:ext>
            </p:extLst>
          </p:nvPr>
        </p:nvGraphicFramePr>
        <p:xfrm>
          <a:off x="264886" y="985520"/>
          <a:ext cx="11692708" cy="4409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a:extLst>
              <a:ext uri="{FF2B5EF4-FFF2-40B4-BE49-F238E27FC236}">
                <a16:creationId xmlns:a16="http://schemas.microsoft.com/office/drawing/2014/main" id="{5DBE2E97-8BC8-8A8A-FB19-F6A8373D77B4}"/>
              </a:ext>
            </a:extLst>
          </p:cNvPr>
          <p:cNvSpPr/>
          <p:nvPr/>
        </p:nvSpPr>
        <p:spPr>
          <a:xfrm>
            <a:off x="894806" y="4460891"/>
            <a:ext cx="10657114" cy="219456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2"/>
                </a:solidFill>
              </a:rPr>
              <a:t>Your organizational identity and management practices are the foundations to strengthening your capacity</a:t>
            </a:r>
          </a:p>
        </p:txBody>
      </p:sp>
      <p:sp>
        <p:nvSpPr>
          <p:cNvPr id="3" name="TextBox 2">
            <a:extLst>
              <a:ext uri="{FF2B5EF4-FFF2-40B4-BE49-F238E27FC236}">
                <a16:creationId xmlns:a16="http://schemas.microsoft.com/office/drawing/2014/main" id="{35695B08-94E3-F4C0-5FF5-FAA32C3230F3}"/>
              </a:ext>
            </a:extLst>
          </p:cNvPr>
          <p:cNvSpPr txBox="1"/>
          <p:nvPr/>
        </p:nvSpPr>
        <p:spPr>
          <a:xfrm>
            <a:off x="1016726" y="276382"/>
            <a:ext cx="10535194" cy="1631216"/>
          </a:xfrm>
          <a:prstGeom prst="rect">
            <a:avLst/>
          </a:prstGeom>
          <a:noFill/>
          <a:ln w="38100">
            <a:solidFill>
              <a:schemeClr val="accent2">
                <a:lumMod val="50000"/>
              </a:schemeClr>
            </a:solidFill>
          </a:ln>
        </p:spPr>
        <p:txBody>
          <a:bodyPr wrap="square">
            <a:spAutoFit/>
          </a:bodyPr>
          <a:lstStyle/>
          <a:p>
            <a:pPr algn="just"/>
            <a:r>
              <a:rPr lang="en-US" sz="2000"/>
              <a:t>“Mission, vision, and </a:t>
            </a:r>
            <a:r>
              <a:rPr lang="en-US" sz="2000" u="sng"/>
              <a:t>strategy</a:t>
            </a:r>
            <a:r>
              <a:rPr lang="en-US" sz="2000"/>
              <a:t> are the agents that power your purpose and direction. A strong, focused mission and a clear understanding of your organization’s brand identity is key. Focused organizations keep their constituency in mind. They are able to articulate value and tie strategy to mission and organizational capacity.”</a:t>
            </a:r>
          </a:p>
          <a:p>
            <a:pPr algn="r"/>
            <a:r>
              <a:rPr lang="en-US" sz="2000"/>
              <a:t> – </a:t>
            </a:r>
            <a:r>
              <a:rPr lang="en-US" sz="2000" i="1"/>
              <a:t>CNM Answer Guide: Leadership and Innovation</a:t>
            </a:r>
          </a:p>
        </p:txBody>
      </p:sp>
      <p:grpSp>
        <p:nvGrpSpPr>
          <p:cNvPr id="2" name="Group 1">
            <a:extLst>
              <a:ext uri="{FF2B5EF4-FFF2-40B4-BE49-F238E27FC236}">
                <a16:creationId xmlns:a16="http://schemas.microsoft.com/office/drawing/2014/main" id="{575E1E9E-DED3-96AA-6EE5-406A9A89A033}"/>
              </a:ext>
            </a:extLst>
          </p:cNvPr>
          <p:cNvGrpSpPr/>
          <p:nvPr/>
        </p:nvGrpSpPr>
        <p:grpSpPr>
          <a:xfrm>
            <a:off x="3859237" y="3736928"/>
            <a:ext cx="5405120" cy="369394"/>
            <a:chOff x="7548517" y="1614370"/>
            <a:chExt cx="1795641" cy="1256948"/>
          </a:xfrm>
          <a:solidFill>
            <a:schemeClr val="tx2">
              <a:lumMod val="20000"/>
              <a:lumOff val="80000"/>
            </a:schemeClr>
          </a:solidFill>
        </p:grpSpPr>
        <p:sp>
          <p:nvSpPr>
            <p:cNvPr id="6" name="Rectangle 5">
              <a:extLst>
                <a:ext uri="{FF2B5EF4-FFF2-40B4-BE49-F238E27FC236}">
                  <a16:creationId xmlns:a16="http://schemas.microsoft.com/office/drawing/2014/main" id="{AE48E6B3-BF32-CB48-5E98-68CCAA6ED599}"/>
                </a:ext>
              </a:extLst>
            </p:cNvPr>
            <p:cNvSpPr/>
            <p:nvPr/>
          </p:nvSpPr>
          <p:spPr>
            <a:xfrm>
              <a:off x="7548517" y="1614370"/>
              <a:ext cx="1795641" cy="1256948"/>
            </a:xfrm>
            <a:prstGeom prst="rect">
              <a:avLst/>
            </a:prstGeom>
            <a:grp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7" name="TextBox 6">
              <a:extLst>
                <a:ext uri="{FF2B5EF4-FFF2-40B4-BE49-F238E27FC236}">
                  <a16:creationId xmlns:a16="http://schemas.microsoft.com/office/drawing/2014/main" id="{1AD51A17-AB87-593B-C550-E3C7B7DFB6AE}"/>
                </a:ext>
              </a:extLst>
            </p:cNvPr>
            <p:cNvSpPr txBox="1"/>
            <p:nvPr/>
          </p:nvSpPr>
          <p:spPr>
            <a:xfrm>
              <a:off x="7548517" y="1614370"/>
              <a:ext cx="1795641" cy="1256948"/>
            </a:xfrm>
            <a:prstGeom prst="rect">
              <a:avLst/>
            </a:prstGeom>
            <a:grp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latin typeface="Open Sans" panose="020B0606030504020204" pitchFamily="34" charset="0"/>
                  <a:ea typeface="Open Sans" panose="020B0606030504020204" pitchFamily="34" charset="0"/>
                  <a:cs typeface="Open Sans" panose="020B0606030504020204" pitchFamily="34" charset="0"/>
                </a:rPr>
                <a:t>Operational Maturity</a:t>
              </a:r>
            </a:p>
          </p:txBody>
        </p:sp>
      </p:grpSp>
    </p:spTree>
    <p:extLst>
      <p:ext uri="{BB962C8B-B14F-4D97-AF65-F5344CB8AC3E}">
        <p14:creationId xmlns:p14="http://schemas.microsoft.com/office/powerpoint/2010/main" val="318949583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FAC3A9-B5B1-87B3-E719-05ABFE248F35}"/>
              </a:ext>
            </a:extLst>
          </p:cNvPr>
          <p:cNvPicPr>
            <a:picLocks noChangeAspect="1"/>
          </p:cNvPicPr>
          <p:nvPr/>
        </p:nvPicPr>
        <p:blipFill>
          <a:blip r:embed="rId3"/>
          <a:stretch>
            <a:fillRect/>
          </a:stretch>
        </p:blipFill>
        <p:spPr>
          <a:xfrm>
            <a:off x="3870567" y="1184327"/>
            <a:ext cx="4853563" cy="5313374"/>
          </a:xfrm>
          <a:prstGeom prst="rect">
            <a:avLst/>
          </a:prstGeom>
        </p:spPr>
      </p:pic>
      <p:sp>
        <p:nvSpPr>
          <p:cNvPr id="2" name="Title 1">
            <a:extLst>
              <a:ext uri="{FF2B5EF4-FFF2-40B4-BE49-F238E27FC236}">
                <a16:creationId xmlns:a16="http://schemas.microsoft.com/office/drawing/2014/main" id="{0C352872-6712-5A64-9644-6FF042928EF3}"/>
              </a:ext>
            </a:extLst>
          </p:cNvPr>
          <p:cNvSpPr>
            <a:spLocks noGrp="1"/>
          </p:cNvSpPr>
          <p:nvPr>
            <p:ph type="title"/>
          </p:nvPr>
        </p:nvSpPr>
        <p:spPr>
          <a:xfrm>
            <a:off x="326571" y="125640"/>
            <a:ext cx="10515600" cy="1325563"/>
          </a:xfrm>
        </p:spPr>
        <p:txBody>
          <a:bodyPr>
            <a:normAutofit fontScale="90000"/>
          </a:bodyPr>
          <a:lstStyle/>
          <a:p>
            <a:r>
              <a:rPr lang="en-US" sz="4800">
                <a:latin typeface="Open Sans" panose="020B0606030504020204" pitchFamily="34" charset="0"/>
                <a:ea typeface="Open Sans" panose="020B0606030504020204" pitchFamily="34" charset="0"/>
                <a:cs typeface="Open Sans" panose="020B0606030504020204" pitchFamily="34" charset="0"/>
              </a:rPr>
              <a:t>In 2024 and Beyond: Mission Refresh? </a:t>
            </a:r>
          </a:p>
        </p:txBody>
      </p:sp>
      <p:pic>
        <p:nvPicPr>
          <p:cNvPr id="5" name="Picture 4" descr="A blue text on a white background&#10;&#10;Description automatically generated">
            <a:extLst>
              <a:ext uri="{FF2B5EF4-FFF2-40B4-BE49-F238E27FC236}">
                <a16:creationId xmlns:a16="http://schemas.microsoft.com/office/drawing/2014/main" id="{BD1F6FCB-DC07-F68A-CDC5-F4D597EC5129}"/>
              </a:ext>
            </a:extLst>
          </p:cNvPr>
          <p:cNvPicPr>
            <a:picLocks noChangeAspect="1"/>
          </p:cNvPicPr>
          <p:nvPr/>
        </p:nvPicPr>
        <p:blipFill>
          <a:blip r:embed="rId4"/>
          <a:stretch>
            <a:fillRect/>
          </a:stretch>
        </p:blipFill>
        <p:spPr>
          <a:xfrm>
            <a:off x="2217836" y="6273927"/>
            <a:ext cx="1652731" cy="447548"/>
          </a:xfrm>
          <a:prstGeom prst="rect">
            <a:avLst/>
          </a:prstGeom>
        </p:spPr>
      </p:pic>
      <p:sp>
        <p:nvSpPr>
          <p:cNvPr id="3" name="TextBox 2">
            <a:extLst>
              <a:ext uri="{FF2B5EF4-FFF2-40B4-BE49-F238E27FC236}">
                <a16:creationId xmlns:a16="http://schemas.microsoft.com/office/drawing/2014/main" id="{AA450F7F-D35A-9892-C6EA-2E030CA2E35E}"/>
              </a:ext>
            </a:extLst>
          </p:cNvPr>
          <p:cNvSpPr txBox="1"/>
          <p:nvPr/>
        </p:nvSpPr>
        <p:spPr>
          <a:xfrm>
            <a:off x="326571" y="2548815"/>
            <a:ext cx="2979337" cy="2062103"/>
          </a:xfrm>
          <a:prstGeom prst="rect">
            <a:avLst/>
          </a:prstGeom>
          <a:noFill/>
          <a:ln>
            <a:noFill/>
          </a:ln>
        </p:spPr>
        <p:txBody>
          <a:bodyPr wrap="square" rtlCol="0">
            <a:spAutoFit/>
          </a:bodyPr>
          <a:lstStyle/>
          <a:p>
            <a:r>
              <a:rPr lang="en-US" sz="3200">
                <a:solidFill>
                  <a:schemeClr val="tx2"/>
                </a:solidFill>
              </a:rPr>
              <a:t>Clarity</a:t>
            </a:r>
          </a:p>
          <a:p>
            <a:r>
              <a:rPr lang="en-US" sz="3200">
                <a:solidFill>
                  <a:schemeClr val="tx2"/>
                </a:solidFill>
              </a:rPr>
              <a:t>Commitment</a:t>
            </a:r>
          </a:p>
          <a:p>
            <a:r>
              <a:rPr lang="en-US" sz="3200">
                <a:solidFill>
                  <a:schemeClr val="tx2"/>
                </a:solidFill>
              </a:rPr>
              <a:t>Consistency</a:t>
            </a:r>
          </a:p>
          <a:p>
            <a:r>
              <a:rPr lang="en-US" sz="3200">
                <a:solidFill>
                  <a:schemeClr val="tx2"/>
                </a:solidFill>
              </a:rPr>
              <a:t>Alignment</a:t>
            </a:r>
          </a:p>
        </p:txBody>
      </p:sp>
      <p:cxnSp>
        <p:nvCxnSpPr>
          <p:cNvPr id="7" name="Straight Arrow Connector 6">
            <a:extLst>
              <a:ext uri="{FF2B5EF4-FFF2-40B4-BE49-F238E27FC236}">
                <a16:creationId xmlns:a16="http://schemas.microsoft.com/office/drawing/2014/main" id="{8903C2BD-B26F-7C42-D91F-96C1F1B76701}"/>
              </a:ext>
            </a:extLst>
          </p:cNvPr>
          <p:cNvCxnSpPr>
            <a:cxnSpLocks/>
          </p:cNvCxnSpPr>
          <p:nvPr/>
        </p:nvCxnSpPr>
        <p:spPr>
          <a:xfrm flipV="1">
            <a:off x="1752526" y="3950677"/>
            <a:ext cx="4481108" cy="92138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5412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2872-6712-5A64-9644-6FF042928EF3}"/>
              </a:ext>
            </a:extLst>
          </p:cNvPr>
          <p:cNvSpPr>
            <a:spLocks noGrp="1"/>
          </p:cNvSpPr>
          <p:nvPr>
            <p:ph type="title"/>
          </p:nvPr>
        </p:nvSpPr>
        <p:spPr>
          <a:xfrm>
            <a:off x="326571" y="125640"/>
            <a:ext cx="10515600" cy="1325563"/>
          </a:xfrm>
        </p:spPr>
        <p:txBody>
          <a:bodyPr>
            <a:normAutofit fontScale="90000"/>
          </a:bodyPr>
          <a:lstStyle/>
          <a:p>
            <a:r>
              <a:rPr lang="en-US" sz="4800">
                <a:latin typeface="Open Sans" panose="020B0606030504020204" pitchFamily="34" charset="0"/>
                <a:ea typeface="Open Sans" panose="020B0606030504020204" pitchFamily="34" charset="0"/>
                <a:cs typeface="Open Sans" panose="020B0606030504020204" pitchFamily="34" charset="0"/>
              </a:rPr>
              <a:t>In 2024 and Beyond: Mission Refresh? </a:t>
            </a:r>
          </a:p>
        </p:txBody>
      </p:sp>
      <p:graphicFrame>
        <p:nvGraphicFramePr>
          <p:cNvPr id="4" name="Table 3">
            <a:extLst>
              <a:ext uri="{FF2B5EF4-FFF2-40B4-BE49-F238E27FC236}">
                <a16:creationId xmlns:a16="http://schemas.microsoft.com/office/drawing/2014/main" id="{209FA795-0CEE-8983-1A46-44895DF85482}"/>
              </a:ext>
            </a:extLst>
          </p:cNvPr>
          <p:cNvGraphicFramePr>
            <a:graphicFrameLocks noGrp="1"/>
          </p:cNvGraphicFramePr>
          <p:nvPr>
            <p:extLst>
              <p:ext uri="{D42A27DB-BD31-4B8C-83A1-F6EECF244321}">
                <p14:modId xmlns:p14="http://schemas.microsoft.com/office/powerpoint/2010/main" val="2736067115"/>
              </p:ext>
            </p:extLst>
          </p:nvPr>
        </p:nvGraphicFramePr>
        <p:xfrm>
          <a:off x="326571" y="1444309"/>
          <a:ext cx="11357430" cy="4618204"/>
        </p:xfrm>
        <a:graphic>
          <a:graphicData uri="http://schemas.openxmlformats.org/drawingml/2006/table">
            <a:tbl>
              <a:tblPr firstRow="1" bandRow="1">
                <a:tableStyleId>{F5AB1C69-6EDB-4FF4-983F-18BD219EF322}</a:tableStyleId>
              </a:tblPr>
              <a:tblGrid>
                <a:gridCol w="5308321">
                  <a:extLst>
                    <a:ext uri="{9D8B030D-6E8A-4147-A177-3AD203B41FA5}">
                      <a16:colId xmlns:a16="http://schemas.microsoft.com/office/drawing/2014/main" val="2403029931"/>
                    </a:ext>
                  </a:extLst>
                </a:gridCol>
                <a:gridCol w="6049109">
                  <a:extLst>
                    <a:ext uri="{9D8B030D-6E8A-4147-A177-3AD203B41FA5}">
                      <a16:colId xmlns:a16="http://schemas.microsoft.com/office/drawing/2014/main" val="460044777"/>
                    </a:ext>
                  </a:extLst>
                </a:gridCol>
              </a:tblGrid>
              <a:tr h="537331">
                <a:tc>
                  <a:txBody>
                    <a:bodyPr/>
                    <a:lstStyle/>
                    <a:p>
                      <a:r>
                        <a:rPr lang="en-US" sz="2400"/>
                        <a:t>Does your mission…</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2400"/>
                        <a:t>Potential Action Steps:</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605060525"/>
                  </a:ext>
                </a:extLst>
              </a:tr>
              <a:tr h="537331">
                <a:tc>
                  <a:txBody>
                    <a:bodyPr/>
                    <a:lstStyle/>
                    <a:p>
                      <a:r>
                        <a:rPr lang="en-US" sz="2400"/>
                        <a:t>Contain a list of activities you do?</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2400"/>
                        <a:t>Distill the list into core categories</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4002863199"/>
                  </a:ext>
                </a:extLst>
              </a:tr>
              <a:tr h="537331">
                <a:tc>
                  <a:txBody>
                    <a:bodyPr/>
                    <a:lstStyle/>
                    <a:p>
                      <a:r>
                        <a:rPr lang="en-US" sz="2400"/>
                        <a:t>Explain how you do your work?</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2400"/>
                        <a:t>Highlight your unique approach</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80333374"/>
                  </a:ext>
                </a:extLst>
              </a:tr>
              <a:tr h="537331">
                <a:tc>
                  <a:txBody>
                    <a:bodyPr/>
                    <a:lstStyle/>
                    <a:p>
                      <a:r>
                        <a:rPr lang="en-US" sz="2400"/>
                        <a:t>Language considered respectful?</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2400"/>
                        <a:t>Review your language within today’s social context</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577599277"/>
                  </a:ext>
                </a:extLst>
              </a:tr>
              <a:tr h="537331">
                <a:tc>
                  <a:txBody>
                    <a:bodyPr/>
                    <a:lstStyle/>
                    <a:p>
                      <a:r>
                        <a:rPr lang="en-US" sz="2400"/>
                        <a:t>Convey specificity of the work that you do?</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2400"/>
                        <a:t>Examine “high inference” terms and use more concrete ones</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638717161"/>
                  </a:ext>
                </a:extLst>
              </a:tr>
              <a:tr h="537331">
                <a:tc>
                  <a:txBody>
                    <a:bodyPr/>
                    <a:lstStyle/>
                    <a:p>
                      <a:r>
                        <a:rPr lang="en-US" sz="2400"/>
                        <a:t>Relay a succinct message? </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2400"/>
                        <a:t>Get to the essence of what you do</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853092806"/>
                  </a:ext>
                </a:extLst>
              </a:tr>
              <a:tr h="537331">
                <a:tc>
                  <a:txBody>
                    <a:bodyPr/>
                    <a:lstStyle/>
                    <a:p>
                      <a:r>
                        <a:rPr lang="en-US" sz="2400"/>
                        <a:t>Easily remembered by your staff and board of directors?</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2400"/>
                        <a:t>Run exercises to help staff state your mission statement with confidence</a:t>
                      </a:r>
                      <a:endParaRPr lang="en-US" sz="24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412591144"/>
                  </a:ext>
                </a:extLst>
              </a:tr>
            </a:tbl>
          </a:graphicData>
        </a:graphic>
      </p:graphicFrame>
      <p:pic>
        <p:nvPicPr>
          <p:cNvPr id="5" name="Picture 4" descr="A blue text on a white background&#10;&#10;Description automatically generated">
            <a:extLst>
              <a:ext uri="{FF2B5EF4-FFF2-40B4-BE49-F238E27FC236}">
                <a16:creationId xmlns:a16="http://schemas.microsoft.com/office/drawing/2014/main" id="{BD1F6FCB-DC07-F68A-CDC5-F4D597EC5129}"/>
              </a:ext>
            </a:extLst>
          </p:cNvPr>
          <p:cNvPicPr>
            <a:picLocks noChangeAspect="1"/>
          </p:cNvPicPr>
          <p:nvPr/>
        </p:nvPicPr>
        <p:blipFill>
          <a:blip r:embed="rId3"/>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44007167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0709F-4F97-5870-895B-5EAFDAD1BDD5}"/>
              </a:ext>
            </a:extLst>
          </p:cNvPr>
          <p:cNvSpPr>
            <a:spLocks noGrp="1"/>
          </p:cNvSpPr>
          <p:nvPr>
            <p:ph type="title"/>
          </p:nvPr>
        </p:nvSpPr>
        <p:spPr/>
        <p:txBody>
          <a:bodyPr>
            <a:normAutofit/>
          </a:bodyPr>
          <a:lstStyle/>
          <a:p>
            <a:r>
              <a:rPr lang="en-US" sz="2800">
                <a:latin typeface="Open Sans" panose="020B0606030504020204" pitchFamily="34" charset="0"/>
                <a:ea typeface="Open Sans" panose="020B0606030504020204" pitchFamily="34" charset="0"/>
                <a:cs typeface="Open Sans" panose="020B0606030504020204" pitchFamily="34" charset="0"/>
              </a:rPr>
              <a:t>Keep the Doors </a:t>
            </a:r>
            <a:r>
              <a:rPr lang="en-US" sz="2800" b="1" i="1">
                <a:latin typeface="Open Sans" panose="020B0606030504020204" pitchFamily="34" charset="0"/>
                <a:ea typeface="Open Sans" panose="020B0606030504020204" pitchFamily="34" charset="0"/>
                <a:cs typeface="Open Sans" panose="020B0606030504020204" pitchFamily="34" charset="0"/>
              </a:rPr>
              <a:t>Expanding</a:t>
            </a:r>
            <a:r>
              <a:rPr lang="en-US" sz="2800">
                <a:latin typeface="Open Sans" panose="020B0606030504020204" pitchFamily="34" charset="0"/>
                <a:ea typeface="Open Sans" panose="020B0606030504020204" pitchFamily="34" charset="0"/>
                <a:cs typeface="Open Sans" panose="020B0606030504020204" pitchFamily="34" charset="0"/>
              </a:rPr>
              <a:t>: </a:t>
            </a:r>
            <a:br>
              <a:rPr lang="en-US" sz="3600">
                <a:latin typeface="Open Sans" panose="020B0606030504020204" pitchFamily="34" charset="0"/>
                <a:ea typeface="Open Sans" panose="020B0606030504020204" pitchFamily="34" charset="0"/>
                <a:cs typeface="Open Sans" panose="020B0606030504020204" pitchFamily="34" charset="0"/>
              </a:rPr>
            </a:br>
            <a:r>
              <a:rPr lang="en-US" sz="3600">
                <a:solidFill>
                  <a:schemeClr val="tx2"/>
                </a:solidFill>
                <a:latin typeface="Open Sans" panose="020B0606030504020204" pitchFamily="34" charset="0"/>
                <a:ea typeface="Open Sans" panose="020B0606030504020204" pitchFamily="34" charset="0"/>
                <a:cs typeface="Open Sans" panose="020B0606030504020204" pitchFamily="34" charset="0"/>
              </a:rPr>
              <a:t>Core Nonprofit Documents</a:t>
            </a:r>
          </a:p>
        </p:txBody>
      </p:sp>
      <p:graphicFrame>
        <p:nvGraphicFramePr>
          <p:cNvPr id="4" name="Diagram 3">
            <a:extLst>
              <a:ext uri="{FF2B5EF4-FFF2-40B4-BE49-F238E27FC236}">
                <a16:creationId xmlns:a16="http://schemas.microsoft.com/office/drawing/2014/main" id="{7382524A-5F2B-532D-E504-E41585FD979D}"/>
              </a:ext>
            </a:extLst>
          </p:cNvPr>
          <p:cNvGraphicFramePr/>
          <p:nvPr>
            <p:extLst>
              <p:ext uri="{D42A27DB-BD31-4B8C-83A1-F6EECF244321}">
                <p14:modId xmlns:p14="http://schemas.microsoft.com/office/powerpoint/2010/main" val="1347636082"/>
              </p:ext>
            </p:extLst>
          </p:nvPr>
        </p:nvGraphicFramePr>
        <p:xfrm>
          <a:off x="838200" y="1564640"/>
          <a:ext cx="10764520" cy="46835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blue text on a white background&#10;&#10;Description automatically generated">
            <a:extLst>
              <a:ext uri="{FF2B5EF4-FFF2-40B4-BE49-F238E27FC236}">
                <a16:creationId xmlns:a16="http://schemas.microsoft.com/office/drawing/2014/main" id="{1C7BC2A0-122E-8492-7344-1FDD25B9E448}"/>
              </a:ext>
            </a:extLst>
          </p:cNvPr>
          <p:cNvPicPr>
            <a:picLocks noChangeAspect="1"/>
          </p:cNvPicPr>
          <p:nvPr/>
        </p:nvPicPr>
        <p:blipFill>
          <a:blip r:embed="rId9"/>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3756706360"/>
      </p:ext>
    </p:extLst>
  </p:cSld>
  <p:clrMapOvr>
    <a:masterClrMapping/>
  </p:clrMapOvr>
  <p:transition spd="slow">
    <p:wip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22FAB-FE27-F40F-B057-F6A5CBCD6B16}"/>
              </a:ext>
            </a:extLst>
          </p:cNvPr>
          <p:cNvSpPr>
            <a:spLocks noGrp="1"/>
          </p:cNvSpPr>
          <p:nvPr>
            <p:ph type="title"/>
          </p:nvPr>
        </p:nvSpPr>
        <p:spPr>
          <a:xfrm>
            <a:off x="-1" y="0"/>
            <a:ext cx="11898086" cy="1325563"/>
          </a:xfrm>
        </p:spPr>
        <p:txBody>
          <a:bodyPr>
            <a:normAutofit/>
          </a:bodyPr>
          <a:lstStyle/>
          <a:p>
            <a:pPr algn="ctr"/>
            <a:r>
              <a:rPr lang="en-US" sz="3600" b="1">
                <a:latin typeface="Open Sans" panose="020B0606030504020204" pitchFamily="34" charset="0"/>
                <a:ea typeface="Open Sans" panose="020B0606030504020204" pitchFamily="34" charset="0"/>
                <a:cs typeface="Open Sans" panose="020B0606030504020204" pitchFamily="34" charset="0"/>
              </a:rPr>
              <a:t>Nonprofit “Business” Functions</a:t>
            </a:r>
            <a:br>
              <a:rPr lang="en-US" sz="3200">
                <a:latin typeface="Open Sans" panose="020B0606030504020204" pitchFamily="34" charset="0"/>
                <a:ea typeface="Open Sans" panose="020B0606030504020204" pitchFamily="34" charset="0"/>
                <a:cs typeface="Open Sans" panose="020B0606030504020204" pitchFamily="34" charset="0"/>
              </a:rPr>
            </a:br>
            <a:r>
              <a:rPr lang="en-US" sz="2000">
                <a:solidFill>
                  <a:srgbClr val="111111"/>
                </a:solidFill>
                <a:highlight>
                  <a:srgbClr val="FFFFFF"/>
                </a:highlight>
                <a:latin typeface="+mn-lt"/>
                <a:ea typeface="Open Sans" panose="020B0606030504020204" pitchFamily="34" charset="0"/>
                <a:cs typeface="Open Sans" panose="020B0606030504020204" pitchFamily="34" charset="0"/>
              </a:rPr>
              <a:t>C</a:t>
            </a:r>
            <a:r>
              <a:rPr lang="en-US" sz="2000" b="0" i="0">
                <a:solidFill>
                  <a:srgbClr val="111111"/>
                </a:solidFill>
                <a:effectLst/>
                <a:highlight>
                  <a:srgbClr val="FFFFFF"/>
                </a:highlight>
                <a:latin typeface="+mn-lt"/>
              </a:rPr>
              <a:t>entral Administration  |  Governance</a:t>
            </a:r>
            <a:r>
              <a:rPr lang="en-US" sz="2000">
                <a:solidFill>
                  <a:srgbClr val="111111"/>
                </a:solidFill>
                <a:highlight>
                  <a:srgbClr val="FFFFFF"/>
                </a:highlight>
                <a:latin typeface="+mn-lt"/>
              </a:rPr>
              <a:t>  | P</a:t>
            </a:r>
            <a:r>
              <a:rPr lang="en-US" sz="2000" b="0" i="0">
                <a:solidFill>
                  <a:srgbClr val="111111"/>
                </a:solidFill>
                <a:effectLst/>
                <a:highlight>
                  <a:srgbClr val="FFFFFF"/>
                </a:highlight>
                <a:latin typeface="+mn-lt"/>
              </a:rPr>
              <a:t>rogramming</a:t>
            </a:r>
            <a:endParaRPr lang="en-US" sz="3200">
              <a:latin typeface="+mn-lt"/>
              <a:ea typeface="Open Sans" panose="020B0606030504020204" pitchFamily="34" charset="0"/>
              <a:cs typeface="Open Sans" panose="020B0606030504020204" pitchFamily="34" charset="0"/>
            </a:endParaRPr>
          </a:p>
        </p:txBody>
      </p:sp>
      <p:graphicFrame>
        <p:nvGraphicFramePr>
          <p:cNvPr id="4" name="Diagram 3">
            <a:extLst>
              <a:ext uri="{FF2B5EF4-FFF2-40B4-BE49-F238E27FC236}">
                <a16:creationId xmlns:a16="http://schemas.microsoft.com/office/drawing/2014/main" id="{3079CA8B-4E76-8BF2-8064-A7F483691676}"/>
              </a:ext>
            </a:extLst>
          </p:cNvPr>
          <p:cNvGraphicFramePr/>
          <p:nvPr>
            <p:extLst>
              <p:ext uri="{D42A27DB-BD31-4B8C-83A1-F6EECF244321}">
                <p14:modId xmlns:p14="http://schemas.microsoft.com/office/powerpoint/2010/main" val="2653627326"/>
              </p:ext>
            </p:extLst>
          </p:nvPr>
        </p:nvGraphicFramePr>
        <p:xfrm>
          <a:off x="815546" y="1465989"/>
          <a:ext cx="10787449" cy="4012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blue text on a white background&#10;&#10;Description automatically generated">
            <a:extLst>
              <a:ext uri="{FF2B5EF4-FFF2-40B4-BE49-F238E27FC236}">
                <a16:creationId xmlns:a16="http://schemas.microsoft.com/office/drawing/2014/main" id="{4A7CE000-9AEC-2676-C9E2-6827AEA0D9FF}"/>
              </a:ext>
            </a:extLst>
          </p:cNvPr>
          <p:cNvPicPr>
            <a:picLocks noChangeAspect="1"/>
          </p:cNvPicPr>
          <p:nvPr/>
        </p:nvPicPr>
        <p:blipFill>
          <a:blip r:embed="rId8"/>
          <a:stretch>
            <a:fillRect/>
          </a:stretch>
        </p:blipFill>
        <p:spPr>
          <a:xfrm>
            <a:off x="2217836" y="6273927"/>
            <a:ext cx="1652731" cy="447548"/>
          </a:xfrm>
          <a:prstGeom prst="rect">
            <a:avLst/>
          </a:prstGeom>
        </p:spPr>
      </p:pic>
      <p:sp>
        <p:nvSpPr>
          <p:cNvPr id="10" name="Rectangle 9">
            <a:extLst>
              <a:ext uri="{FF2B5EF4-FFF2-40B4-BE49-F238E27FC236}">
                <a16:creationId xmlns:a16="http://schemas.microsoft.com/office/drawing/2014/main" id="{C817B87B-4B2E-7F3C-D34F-10516490FD4A}"/>
              </a:ext>
            </a:extLst>
          </p:cNvPr>
          <p:cNvSpPr/>
          <p:nvPr/>
        </p:nvSpPr>
        <p:spPr>
          <a:xfrm>
            <a:off x="6283999" y="5619872"/>
            <a:ext cx="5614086" cy="913463"/>
          </a:xfrm>
          <a:prstGeom prst="rect">
            <a:avLst/>
          </a:prstGeom>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US" sz="2400">
                <a:solidFill>
                  <a:schemeClr val="bg1"/>
                </a:solidFill>
                <a:latin typeface="Open Sans"/>
                <a:ea typeface="Open Sans"/>
                <a:cs typeface="Open Sans"/>
              </a:rPr>
              <a:t>When stretched too thin, neglect may occur, and weakening can begin….</a:t>
            </a:r>
          </a:p>
        </p:txBody>
      </p:sp>
      <p:sp>
        <p:nvSpPr>
          <p:cNvPr id="12" name="Rectangle 11">
            <a:extLst>
              <a:ext uri="{FF2B5EF4-FFF2-40B4-BE49-F238E27FC236}">
                <a16:creationId xmlns:a16="http://schemas.microsoft.com/office/drawing/2014/main" id="{A961C50D-4E8D-E524-B5F1-2234058D82DF}"/>
              </a:ext>
            </a:extLst>
          </p:cNvPr>
          <p:cNvSpPr/>
          <p:nvPr/>
        </p:nvSpPr>
        <p:spPr>
          <a:xfrm rot="16200000">
            <a:off x="-1326227" y="3219052"/>
            <a:ext cx="4283545" cy="769441"/>
          </a:xfrm>
          <a:prstGeom prst="rect">
            <a:avLst/>
          </a:prstGeom>
          <a:noFill/>
        </p:spPr>
        <p:txBody>
          <a:bodyPr wrap="none" lIns="91440" tIns="45720" rIns="91440" bIns="45720">
            <a:spAutoFit/>
          </a:bodyPr>
          <a:lstStyle/>
          <a:p>
            <a:pPr algn="ctr"/>
            <a:r>
              <a:rPr lang="en-US" sz="4400" b="0" cap="none" spc="0">
                <a:ln w="0"/>
                <a:solidFill>
                  <a:schemeClr val="accent2">
                    <a:lumMod val="75000"/>
                  </a:schemeClr>
                </a:solidFill>
                <a:effectLst>
                  <a:outerShdw blurRad="38100" dist="19050" dir="2700000" algn="tl" rotWithShape="0">
                    <a:schemeClr val="dk1">
                      <a:alpha val="40000"/>
                    </a:schemeClr>
                  </a:outerShdw>
                </a:effectLst>
              </a:rPr>
              <a:t>Mission / Vision</a:t>
            </a:r>
          </a:p>
        </p:txBody>
      </p:sp>
    </p:spTree>
    <p:extLst>
      <p:ext uri="{BB962C8B-B14F-4D97-AF65-F5344CB8AC3E}">
        <p14:creationId xmlns:p14="http://schemas.microsoft.com/office/powerpoint/2010/main" val="35197446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B96C-9808-24CF-328A-88A5C8D3C798}"/>
              </a:ext>
            </a:extLst>
          </p:cNvPr>
          <p:cNvSpPr>
            <a:spLocks noGrp="1"/>
          </p:cNvSpPr>
          <p:nvPr>
            <p:ph type="title"/>
          </p:nvPr>
        </p:nvSpPr>
        <p:spPr/>
        <p:txBody>
          <a:bodyPr/>
          <a:lstStyle/>
          <a:p>
            <a:r>
              <a:rPr lang="en-US"/>
              <a:t>Getting to Goals: Strategic Planning</a:t>
            </a:r>
          </a:p>
        </p:txBody>
      </p:sp>
      <p:pic>
        <p:nvPicPr>
          <p:cNvPr id="3" name="Picture 2" descr="A blue text on a white background&#10;&#10;Description automatically generated">
            <a:extLst>
              <a:ext uri="{FF2B5EF4-FFF2-40B4-BE49-F238E27FC236}">
                <a16:creationId xmlns:a16="http://schemas.microsoft.com/office/drawing/2014/main" id="{C800411E-4836-E04C-02F8-B97CA87FA2F1}"/>
              </a:ext>
            </a:extLst>
          </p:cNvPr>
          <p:cNvPicPr>
            <a:picLocks noChangeAspect="1"/>
          </p:cNvPicPr>
          <p:nvPr/>
        </p:nvPicPr>
        <p:blipFill>
          <a:blip r:embed="rId3"/>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53367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0193-FB37-CAA4-261B-AE1F7DF5D57E}"/>
              </a:ext>
            </a:extLst>
          </p:cNvPr>
          <p:cNvSpPr>
            <a:spLocks noGrp="1"/>
          </p:cNvSpPr>
          <p:nvPr>
            <p:ph type="title"/>
          </p:nvPr>
        </p:nvSpPr>
        <p:spPr>
          <a:xfrm>
            <a:off x="2468880" y="272079"/>
            <a:ext cx="9723120" cy="933600"/>
          </a:xfrm>
          <a:solidFill>
            <a:schemeClr val="accent5"/>
          </a:solidFill>
        </p:spPr>
        <p:txBody>
          <a:bodyPr>
            <a:normAutofit/>
          </a:bodyPr>
          <a:lstStyle/>
          <a:p>
            <a:pPr algn="r"/>
            <a:r>
              <a:rPr lang="en-US" sz="4000">
                <a:latin typeface="Open Sans" panose="020B0606030504020204" pitchFamily="34" charset="0"/>
                <a:ea typeface="Open Sans" panose="020B0606030504020204" pitchFamily="34" charset="0"/>
                <a:cs typeface="Open Sans" panose="020B0606030504020204" pitchFamily="34" charset="0"/>
              </a:rPr>
              <a:t>On Strategic Planning</a:t>
            </a:r>
          </a:p>
        </p:txBody>
      </p:sp>
      <p:sp>
        <p:nvSpPr>
          <p:cNvPr id="5" name="TextBox 4">
            <a:extLst>
              <a:ext uri="{FF2B5EF4-FFF2-40B4-BE49-F238E27FC236}">
                <a16:creationId xmlns:a16="http://schemas.microsoft.com/office/drawing/2014/main" id="{3ABCFCE8-9E26-FF05-16FA-BD47AE099413}"/>
              </a:ext>
            </a:extLst>
          </p:cNvPr>
          <p:cNvSpPr txBox="1"/>
          <p:nvPr/>
        </p:nvSpPr>
        <p:spPr>
          <a:xfrm>
            <a:off x="508000" y="1780389"/>
            <a:ext cx="11176000" cy="4185761"/>
          </a:xfrm>
          <a:prstGeom prst="rect">
            <a:avLst/>
          </a:prstGeom>
          <a:solidFill>
            <a:schemeClr val="accent2">
              <a:lumMod val="20000"/>
              <a:lumOff val="80000"/>
            </a:schemeClr>
          </a:solidFill>
        </p:spPr>
        <p:txBody>
          <a:bodyPr wrap="square" rtlCol="0">
            <a:spAutoFit/>
          </a:bodyPr>
          <a:lstStyle/>
          <a:p>
            <a:pPr marL="742950" lvl="1" indent="-285750">
              <a:buFont typeface="Arial" panose="020B0604020202020204" pitchFamily="34" charset="0"/>
              <a:buChar char="•"/>
            </a:pPr>
            <a:r>
              <a:rPr lang="en-US" sz="2200" b="1">
                <a:solidFill>
                  <a:schemeClr val="tx2"/>
                </a:solidFill>
                <a:latin typeface="Open Sans" panose="020B0606030504020204" pitchFamily="34" charset="0"/>
                <a:ea typeface="Open Sans" panose="020B0606030504020204" pitchFamily="34" charset="0"/>
                <a:cs typeface="Open Sans" panose="020B0606030504020204" pitchFamily="34" charset="0"/>
              </a:rPr>
              <a:t>A strategic plan is a documented process that determines organizational decision-making priorities</a:t>
            </a:r>
          </a:p>
          <a:p>
            <a:pPr marL="1200150" lvl="2" indent="-285750">
              <a:buFont typeface="Arial" panose="020B0604020202020204" pitchFamily="34" charset="0"/>
              <a:buChar char="•"/>
            </a:pPr>
            <a:r>
              <a:rPr lang="en-US" sz="2400">
                <a:solidFill>
                  <a:schemeClr val="tx2"/>
                </a:solidFill>
                <a:latin typeface="+mn-lt"/>
                <a:ea typeface="Open Sans" panose="020B0606030504020204" pitchFamily="34" charset="0"/>
                <a:cs typeface="Open Sans" panose="020B0606030504020204" pitchFamily="34" charset="0"/>
              </a:rPr>
              <a:t>Identity | C</a:t>
            </a:r>
            <a:r>
              <a:rPr lang="en-US" sz="2400" b="0" i="0">
                <a:solidFill>
                  <a:schemeClr val="tx2"/>
                </a:solidFill>
                <a:effectLst/>
                <a:latin typeface="+mn-lt"/>
              </a:rPr>
              <a:t>entral Administration  |  Governance</a:t>
            </a:r>
            <a:r>
              <a:rPr lang="en-US" sz="2400">
                <a:solidFill>
                  <a:schemeClr val="tx2"/>
                </a:solidFill>
                <a:latin typeface="+mn-lt"/>
              </a:rPr>
              <a:t>  | P</a:t>
            </a:r>
            <a:r>
              <a:rPr lang="en-US" sz="2400" b="0" i="0">
                <a:solidFill>
                  <a:schemeClr val="tx2"/>
                </a:solidFill>
                <a:effectLst/>
                <a:latin typeface="+mn-lt"/>
              </a:rPr>
              <a:t>rogramming</a:t>
            </a:r>
          </a:p>
          <a:p>
            <a:pPr lvl="2"/>
            <a:endParaRPr lang="en-US" sz="220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2200" b="1">
                <a:solidFill>
                  <a:schemeClr val="tx2"/>
                </a:solidFill>
                <a:latin typeface="Open Sans" panose="020B0606030504020204" pitchFamily="34" charset="0"/>
                <a:ea typeface="Open Sans" panose="020B0606030504020204" pitchFamily="34" charset="0"/>
                <a:cs typeface="Open Sans" panose="020B0606030504020204" pitchFamily="34" charset="0"/>
              </a:rPr>
              <a:t>Requires intentional strategy to get from the current reality to the envisioned future:</a:t>
            </a:r>
          </a:p>
          <a:p>
            <a:pPr marL="1200150" lvl="2" indent="-285750">
              <a:buFont typeface="Arial" panose="020B0604020202020204" pitchFamily="34" charset="0"/>
              <a:buChar char="•"/>
            </a:pPr>
            <a:r>
              <a:rPr lang="en-US" sz="2200">
                <a:solidFill>
                  <a:schemeClr val="tx2"/>
                </a:solidFill>
                <a:latin typeface="Open Sans" panose="020B0606030504020204" pitchFamily="34" charset="0"/>
                <a:ea typeface="Open Sans" panose="020B0606030504020204" pitchFamily="34" charset="0"/>
                <a:cs typeface="Open Sans" panose="020B0606030504020204" pitchFamily="34" charset="0"/>
              </a:rPr>
              <a:t>What do we have today? </a:t>
            </a:r>
          </a:p>
          <a:p>
            <a:pPr marL="1200150" lvl="2" indent="-285750">
              <a:buFont typeface="Arial" panose="020B0604020202020204" pitchFamily="34" charset="0"/>
              <a:buChar char="•"/>
            </a:pPr>
            <a:r>
              <a:rPr lang="en-US" sz="2200">
                <a:solidFill>
                  <a:schemeClr val="tx2"/>
                </a:solidFill>
                <a:latin typeface="Open Sans" panose="020B0606030504020204" pitchFamily="34" charset="0"/>
                <a:ea typeface="Open Sans" panose="020B0606030504020204" pitchFamily="34" charset="0"/>
                <a:cs typeface="Open Sans" panose="020B0606030504020204" pitchFamily="34" charset="0"/>
              </a:rPr>
              <a:t>What will we need tomorrow?</a:t>
            </a:r>
          </a:p>
          <a:p>
            <a:pPr marL="1200150" lvl="2" indent="-285750">
              <a:buFont typeface="Arial" panose="020B0604020202020204" pitchFamily="34" charset="0"/>
              <a:buChar char="•"/>
            </a:pPr>
            <a:r>
              <a:rPr lang="en-US" sz="2200">
                <a:solidFill>
                  <a:schemeClr val="tx2"/>
                </a:solidFill>
                <a:latin typeface="Open Sans" panose="020B0606030504020204" pitchFamily="34" charset="0"/>
                <a:ea typeface="Open Sans" panose="020B0606030504020204" pitchFamily="34" charset="0"/>
                <a:cs typeface="Open Sans" panose="020B0606030504020204" pitchFamily="34" charset="0"/>
              </a:rPr>
              <a:t>What is the most optimized build- out of our organization?</a:t>
            </a:r>
          </a:p>
          <a:p>
            <a:pPr marL="1200150" lvl="2" indent="-285750">
              <a:buFont typeface="Arial" panose="020B0604020202020204" pitchFamily="34" charset="0"/>
              <a:buChar char="•"/>
            </a:pPr>
            <a:endParaRPr lang="en-US" sz="220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2200" b="1">
                <a:solidFill>
                  <a:schemeClr val="tx2"/>
                </a:solidFill>
                <a:latin typeface="Open Sans" panose="020B0606030504020204" pitchFamily="34" charset="0"/>
                <a:ea typeface="Open Sans" panose="020B0606030504020204" pitchFamily="34" charset="0"/>
                <a:cs typeface="Open Sans" panose="020B0606030504020204" pitchFamily="34" charset="0"/>
              </a:rPr>
              <a:t>Too often placed to the side in response to real-time opportunities and pressures (sitting on the shelf)</a:t>
            </a:r>
            <a:endParaRPr lang="en-US" sz="22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A blue text on a white background&#10;&#10;Description automatically generated">
            <a:extLst>
              <a:ext uri="{FF2B5EF4-FFF2-40B4-BE49-F238E27FC236}">
                <a16:creationId xmlns:a16="http://schemas.microsoft.com/office/drawing/2014/main" id="{82FF115F-2896-592B-B27C-D71E093471E1}"/>
              </a:ext>
            </a:extLst>
          </p:cNvPr>
          <p:cNvPicPr>
            <a:picLocks noChangeAspect="1"/>
          </p:cNvPicPr>
          <p:nvPr/>
        </p:nvPicPr>
        <p:blipFill>
          <a:blip r:embed="rId3"/>
          <a:stretch>
            <a:fillRect/>
          </a:stretch>
        </p:blipFill>
        <p:spPr>
          <a:xfrm>
            <a:off x="2217836" y="6273927"/>
            <a:ext cx="1652731" cy="447548"/>
          </a:xfrm>
          <a:prstGeom prst="rect">
            <a:avLst/>
          </a:prstGeom>
        </p:spPr>
      </p:pic>
      <p:sp>
        <p:nvSpPr>
          <p:cNvPr id="4" name="TextBox 3">
            <a:extLst>
              <a:ext uri="{FF2B5EF4-FFF2-40B4-BE49-F238E27FC236}">
                <a16:creationId xmlns:a16="http://schemas.microsoft.com/office/drawing/2014/main" id="{57C544AC-25FC-B3CC-E806-42123CD6F185}"/>
              </a:ext>
            </a:extLst>
          </p:cNvPr>
          <p:cNvSpPr txBox="1"/>
          <p:nvPr/>
        </p:nvSpPr>
        <p:spPr>
          <a:xfrm>
            <a:off x="3472180" y="1222874"/>
            <a:ext cx="9867900" cy="369332"/>
          </a:xfrm>
          <a:prstGeom prst="rect">
            <a:avLst/>
          </a:prstGeom>
          <a:noFill/>
        </p:spPr>
        <p:txBody>
          <a:bodyPr wrap="square">
            <a:spAutoFit/>
          </a:bodyPr>
          <a:lstStyle/>
          <a:p>
            <a:r>
              <a:rPr lang="en-US" sz="1800" b="1">
                <a:latin typeface="Open Sans" panose="020B0606030504020204" pitchFamily="34" charset="0"/>
                <a:ea typeface="Open Sans" panose="020B0606030504020204" pitchFamily="34" charset="0"/>
                <a:cs typeface="Open Sans" panose="020B0606030504020204" pitchFamily="34" charset="0"/>
              </a:rPr>
              <a:t>Steer Your Organization’s towards the right degree of operational maturity</a:t>
            </a:r>
          </a:p>
        </p:txBody>
      </p:sp>
    </p:spTree>
    <p:extLst>
      <p:ext uri="{BB962C8B-B14F-4D97-AF65-F5344CB8AC3E}">
        <p14:creationId xmlns:p14="http://schemas.microsoft.com/office/powerpoint/2010/main" val="188218384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C45D-ADE6-8074-A0CC-05D42CC08C7D}"/>
              </a:ext>
            </a:extLst>
          </p:cNvPr>
          <p:cNvSpPr>
            <a:spLocks noGrp="1"/>
          </p:cNvSpPr>
          <p:nvPr>
            <p:ph type="title"/>
          </p:nvPr>
        </p:nvSpPr>
        <p:spPr>
          <a:xfrm>
            <a:off x="838200" y="199355"/>
            <a:ext cx="10515600" cy="743828"/>
          </a:xfrm>
        </p:spPr>
        <p:txBody>
          <a:bodyPr/>
          <a:lstStyle/>
          <a:p>
            <a:pPr algn="ctr"/>
            <a:r>
              <a:rPr lang="en-US" b="1"/>
              <a:t>Factors that Impact Strategic Planning</a:t>
            </a:r>
          </a:p>
        </p:txBody>
      </p:sp>
      <p:graphicFrame>
        <p:nvGraphicFramePr>
          <p:cNvPr id="4" name="Diagram 3">
            <a:extLst>
              <a:ext uri="{FF2B5EF4-FFF2-40B4-BE49-F238E27FC236}">
                <a16:creationId xmlns:a16="http://schemas.microsoft.com/office/drawing/2014/main" id="{F64174A9-1F2B-A301-0522-5E0EBF3A4232}"/>
              </a:ext>
            </a:extLst>
          </p:cNvPr>
          <p:cNvGraphicFramePr/>
          <p:nvPr>
            <p:extLst>
              <p:ext uri="{D42A27DB-BD31-4B8C-83A1-F6EECF244321}">
                <p14:modId xmlns:p14="http://schemas.microsoft.com/office/powerpoint/2010/main" val="878009440"/>
              </p:ext>
            </p:extLst>
          </p:nvPr>
        </p:nvGraphicFramePr>
        <p:xfrm>
          <a:off x="1798104" y="1389975"/>
          <a:ext cx="8473872" cy="4124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9F69C26C-01C9-CFEA-C863-4EE3296DD634}"/>
              </a:ext>
            </a:extLst>
          </p:cNvPr>
          <p:cNvSpPr txBox="1"/>
          <p:nvPr/>
        </p:nvSpPr>
        <p:spPr>
          <a:xfrm>
            <a:off x="534961" y="1210355"/>
            <a:ext cx="1970287" cy="1323439"/>
          </a:xfrm>
          <a:prstGeom prst="rect">
            <a:avLst/>
          </a:prstGeom>
          <a:noFill/>
        </p:spPr>
        <p:txBody>
          <a:bodyPr wrap="square" rtlCol="0">
            <a:spAutoFit/>
          </a:bodyPr>
          <a:lstStyle/>
          <a:p>
            <a:pPr algn="ctr"/>
            <a:r>
              <a:rPr lang="en-US" sz="2000">
                <a:solidFill>
                  <a:schemeClr val="accent3"/>
                </a:solidFill>
              </a:rPr>
              <a:t>Board/ Leadership  Request – First Strategic Plan</a:t>
            </a:r>
          </a:p>
        </p:txBody>
      </p:sp>
      <p:sp>
        <p:nvSpPr>
          <p:cNvPr id="6" name="TextBox 5">
            <a:extLst>
              <a:ext uri="{FF2B5EF4-FFF2-40B4-BE49-F238E27FC236}">
                <a16:creationId xmlns:a16="http://schemas.microsoft.com/office/drawing/2014/main" id="{94840C4A-2210-A1EA-9158-B9E7B6DF377F}"/>
              </a:ext>
            </a:extLst>
          </p:cNvPr>
          <p:cNvSpPr txBox="1"/>
          <p:nvPr/>
        </p:nvSpPr>
        <p:spPr>
          <a:xfrm>
            <a:off x="90367" y="3230067"/>
            <a:ext cx="1953692" cy="1015663"/>
          </a:xfrm>
          <a:prstGeom prst="rect">
            <a:avLst/>
          </a:prstGeom>
          <a:noFill/>
        </p:spPr>
        <p:txBody>
          <a:bodyPr wrap="square" rtlCol="0">
            <a:spAutoFit/>
          </a:bodyPr>
          <a:lstStyle/>
          <a:p>
            <a:pPr algn="ctr"/>
            <a:r>
              <a:rPr lang="en-US" sz="2000">
                <a:solidFill>
                  <a:schemeClr val="accent3"/>
                </a:solidFill>
              </a:rPr>
              <a:t>Grant Requirement/ Bonus Tool</a:t>
            </a:r>
          </a:p>
        </p:txBody>
      </p:sp>
      <p:sp>
        <p:nvSpPr>
          <p:cNvPr id="7" name="TextBox 6">
            <a:extLst>
              <a:ext uri="{FF2B5EF4-FFF2-40B4-BE49-F238E27FC236}">
                <a16:creationId xmlns:a16="http://schemas.microsoft.com/office/drawing/2014/main" id="{ADB82BEA-3871-F6C0-0105-ED2296C87CF5}"/>
              </a:ext>
            </a:extLst>
          </p:cNvPr>
          <p:cNvSpPr txBox="1"/>
          <p:nvPr/>
        </p:nvSpPr>
        <p:spPr>
          <a:xfrm>
            <a:off x="518999" y="4518806"/>
            <a:ext cx="1547236" cy="400110"/>
          </a:xfrm>
          <a:prstGeom prst="rect">
            <a:avLst/>
          </a:prstGeom>
          <a:noFill/>
        </p:spPr>
        <p:txBody>
          <a:bodyPr wrap="square" rtlCol="0">
            <a:spAutoFit/>
          </a:bodyPr>
          <a:lstStyle/>
          <a:p>
            <a:pPr algn="ctr"/>
            <a:r>
              <a:rPr lang="en-US" sz="2000">
                <a:solidFill>
                  <a:schemeClr val="accent3"/>
                </a:solidFill>
              </a:rPr>
              <a:t>Expired Plan</a:t>
            </a:r>
          </a:p>
        </p:txBody>
      </p:sp>
      <p:sp>
        <p:nvSpPr>
          <p:cNvPr id="8" name="TextBox 7">
            <a:extLst>
              <a:ext uri="{FF2B5EF4-FFF2-40B4-BE49-F238E27FC236}">
                <a16:creationId xmlns:a16="http://schemas.microsoft.com/office/drawing/2014/main" id="{D5459024-11B2-DF24-5A0D-D86FB28B51BA}"/>
              </a:ext>
            </a:extLst>
          </p:cNvPr>
          <p:cNvSpPr txBox="1"/>
          <p:nvPr/>
        </p:nvSpPr>
        <p:spPr>
          <a:xfrm>
            <a:off x="2407865" y="1344267"/>
            <a:ext cx="2375441" cy="1323439"/>
          </a:xfrm>
          <a:prstGeom prst="rect">
            <a:avLst/>
          </a:prstGeom>
          <a:noFill/>
        </p:spPr>
        <p:txBody>
          <a:bodyPr wrap="square" rtlCol="0">
            <a:spAutoFit/>
          </a:bodyPr>
          <a:lstStyle/>
          <a:p>
            <a:pPr algn="ctr"/>
            <a:r>
              <a:rPr lang="en-US" sz="2000">
                <a:solidFill>
                  <a:schemeClr val="accent3"/>
                </a:solidFill>
              </a:rPr>
              <a:t>Need to demonstrate organizational maturity</a:t>
            </a:r>
          </a:p>
        </p:txBody>
      </p:sp>
      <p:sp>
        <p:nvSpPr>
          <p:cNvPr id="13" name="TextBox 12">
            <a:extLst>
              <a:ext uri="{FF2B5EF4-FFF2-40B4-BE49-F238E27FC236}">
                <a16:creationId xmlns:a16="http://schemas.microsoft.com/office/drawing/2014/main" id="{EC3FB16C-815B-B83D-EC8E-14754186315F}"/>
              </a:ext>
            </a:extLst>
          </p:cNvPr>
          <p:cNvSpPr txBox="1"/>
          <p:nvPr/>
        </p:nvSpPr>
        <p:spPr>
          <a:xfrm>
            <a:off x="3329378" y="4245730"/>
            <a:ext cx="1953692" cy="1015663"/>
          </a:xfrm>
          <a:prstGeom prst="rect">
            <a:avLst/>
          </a:prstGeom>
          <a:noFill/>
        </p:spPr>
        <p:txBody>
          <a:bodyPr wrap="square" rtlCol="0">
            <a:spAutoFit/>
          </a:bodyPr>
          <a:lstStyle/>
          <a:p>
            <a:pPr algn="ctr"/>
            <a:r>
              <a:rPr lang="en-US" sz="2000">
                <a:solidFill>
                  <a:schemeClr val="accent3"/>
                </a:solidFill>
              </a:rPr>
              <a:t>New ED/CEO: New Vision, New Direction</a:t>
            </a:r>
          </a:p>
        </p:txBody>
      </p:sp>
      <p:sp>
        <p:nvSpPr>
          <p:cNvPr id="17" name="TextBox 16">
            <a:extLst>
              <a:ext uri="{FF2B5EF4-FFF2-40B4-BE49-F238E27FC236}">
                <a16:creationId xmlns:a16="http://schemas.microsoft.com/office/drawing/2014/main" id="{C863C9A1-C1F0-4363-09E2-2E772E0A2DF2}"/>
              </a:ext>
            </a:extLst>
          </p:cNvPr>
          <p:cNvSpPr txBox="1"/>
          <p:nvPr/>
        </p:nvSpPr>
        <p:spPr>
          <a:xfrm>
            <a:off x="1782142" y="4880582"/>
            <a:ext cx="1547236" cy="1323439"/>
          </a:xfrm>
          <a:prstGeom prst="rect">
            <a:avLst/>
          </a:prstGeom>
          <a:noFill/>
        </p:spPr>
        <p:txBody>
          <a:bodyPr wrap="square" rtlCol="0">
            <a:spAutoFit/>
          </a:bodyPr>
          <a:lstStyle/>
          <a:p>
            <a:pPr algn="ctr"/>
            <a:r>
              <a:rPr lang="en-US" sz="2000">
                <a:solidFill>
                  <a:schemeClr val="accent3"/>
                </a:solidFill>
              </a:rPr>
              <a:t>Revamp Mission/ Vision Statements</a:t>
            </a:r>
          </a:p>
        </p:txBody>
      </p:sp>
      <p:sp>
        <p:nvSpPr>
          <p:cNvPr id="14" name="TextBox 13">
            <a:extLst>
              <a:ext uri="{FF2B5EF4-FFF2-40B4-BE49-F238E27FC236}">
                <a16:creationId xmlns:a16="http://schemas.microsoft.com/office/drawing/2014/main" id="{D4BBF152-2B09-128B-5EBF-334A8FAFC343}"/>
              </a:ext>
            </a:extLst>
          </p:cNvPr>
          <p:cNvSpPr txBox="1"/>
          <p:nvPr/>
        </p:nvSpPr>
        <p:spPr>
          <a:xfrm>
            <a:off x="7171781" y="1518131"/>
            <a:ext cx="2375441" cy="707886"/>
          </a:xfrm>
          <a:prstGeom prst="rect">
            <a:avLst/>
          </a:prstGeom>
          <a:noFill/>
        </p:spPr>
        <p:txBody>
          <a:bodyPr wrap="square" rtlCol="0">
            <a:spAutoFit/>
          </a:bodyPr>
          <a:lstStyle/>
          <a:p>
            <a:pPr algn="ctr"/>
            <a:r>
              <a:rPr lang="en-US" sz="2000">
                <a:solidFill>
                  <a:schemeClr val="accent4"/>
                </a:solidFill>
              </a:rPr>
              <a:t>Increase trust with community / clients</a:t>
            </a:r>
          </a:p>
        </p:txBody>
      </p:sp>
      <p:sp>
        <p:nvSpPr>
          <p:cNvPr id="15" name="TextBox 14">
            <a:extLst>
              <a:ext uri="{FF2B5EF4-FFF2-40B4-BE49-F238E27FC236}">
                <a16:creationId xmlns:a16="http://schemas.microsoft.com/office/drawing/2014/main" id="{753C9678-D505-4219-8208-71B438BA9943}"/>
              </a:ext>
            </a:extLst>
          </p:cNvPr>
          <p:cNvSpPr txBox="1"/>
          <p:nvPr/>
        </p:nvSpPr>
        <p:spPr>
          <a:xfrm>
            <a:off x="9547222" y="1879629"/>
            <a:ext cx="1802962" cy="707886"/>
          </a:xfrm>
          <a:prstGeom prst="rect">
            <a:avLst/>
          </a:prstGeom>
          <a:noFill/>
        </p:spPr>
        <p:txBody>
          <a:bodyPr wrap="square" rtlCol="0">
            <a:spAutoFit/>
          </a:bodyPr>
          <a:lstStyle/>
          <a:p>
            <a:pPr algn="ctr"/>
            <a:r>
              <a:rPr lang="en-US" sz="2000">
                <a:solidFill>
                  <a:schemeClr val="accent4"/>
                </a:solidFill>
              </a:rPr>
              <a:t>Stronger fiscal standing</a:t>
            </a:r>
          </a:p>
        </p:txBody>
      </p:sp>
      <p:sp>
        <p:nvSpPr>
          <p:cNvPr id="18" name="TextBox 17">
            <a:extLst>
              <a:ext uri="{FF2B5EF4-FFF2-40B4-BE49-F238E27FC236}">
                <a16:creationId xmlns:a16="http://schemas.microsoft.com/office/drawing/2014/main" id="{441B7DDF-5600-743C-0F93-0D233C4B6639}"/>
              </a:ext>
            </a:extLst>
          </p:cNvPr>
          <p:cNvSpPr txBox="1"/>
          <p:nvPr/>
        </p:nvSpPr>
        <p:spPr>
          <a:xfrm>
            <a:off x="8924053" y="4345130"/>
            <a:ext cx="1953692" cy="1015663"/>
          </a:xfrm>
          <a:prstGeom prst="rect">
            <a:avLst/>
          </a:prstGeom>
          <a:noFill/>
        </p:spPr>
        <p:txBody>
          <a:bodyPr wrap="square" rtlCol="0">
            <a:spAutoFit/>
          </a:bodyPr>
          <a:lstStyle/>
          <a:p>
            <a:pPr algn="ctr"/>
            <a:r>
              <a:rPr lang="en-US" sz="2000">
                <a:solidFill>
                  <a:schemeClr val="accent4"/>
                </a:solidFill>
              </a:rPr>
              <a:t>Vibrant organizational cultures</a:t>
            </a:r>
          </a:p>
        </p:txBody>
      </p:sp>
      <p:sp>
        <p:nvSpPr>
          <p:cNvPr id="19" name="TextBox 18">
            <a:extLst>
              <a:ext uri="{FF2B5EF4-FFF2-40B4-BE49-F238E27FC236}">
                <a16:creationId xmlns:a16="http://schemas.microsoft.com/office/drawing/2014/main" id="{F31F963E-A680-D6BD-AAD1-BA182D864595}"/>
              </a:ext>
            </a:extLst>
          </p:cNvPr>
          <p:cNvSpPr txBox="1"/>
          <p:nvPr/>
        </p:nvSpPr>
        <p:spPr>
          <a:xfrm>
            <a:off x="6948390" y="4501801"/>
            <a:ext cx="1802962" cy="1323439"/>
          </a:xfrm>
          <a:prstGeom prst="rect">
            <a:avLst/>
          </a:prstGeom>
          <a:noFill/>
        </p:spPr>
        <p:txBody>
          <a:bodyPr wrap="square" rtlCol="0">
            <a:spAutoFit/>
          </a:bodyPr>
          <a:lstStyle/>
          <a:p>
            <a:pPr algn="ctr"/>
            <a:r>
              <a:rPr lang="en-US" sz="2000">
                <a:solidFill>
                  <a:schemeClr val="accent4"/>
                </a:solidFill>
              </a:rPr>
              <a:t>Committed, Engaged, Well Developed Employees</a:t>
            </a:r>
          </a:p>
        </p:txBody>
      </p:sp>
      <p:sp>
        <p:nvSpPr>
          <p:cNvPr id="20" name="TextBox 19">
            <a:extLst>
              <a:ext uri="{FF2B5EF4-FFF2-40B4-BE49-F238E27FC236}">
                <a16:creationId xmlns:a16="http://schemas.microsoft.com/office/drawing/2014/main" id="{786964C8-E744-94FD-3F93-29F126C998F6}"/>
              </a:ext>
            </a:extLst>
          </p:cNvPr>
          <p:cNvSpPr txBox="1"/>
          <p:nvPr/>
        </p:nvSpPr>
        <p:spPr>
          <a:xfrm>
            <a:off x="10299047" y="3069536"/>
            <a:ext cx="1802962" cy="707886"/>
          </a:xfrm>
          <a:prstGeom prst="rect">
            <a:avLst/>
          </a:prstGeom>
          <a:noFill/>
        </p:spPr>
        <p:txBody>
          <a:bodyPr wrap="square" rtlCol="0">
            <a:spAutoFit/>
          </a:bodyPr>
          <a:lstStyle/>
          <a:p>
            <a:pPr algn="ctr"/>
            <a:r>
              <a:rPr lang="en-US" sz="2000">
                <a:solidFill>
                  <a:schemeClr val="accent4"/>
                </a:solidFill>
              </a:rPr>
              <a:t>Clear reputation</a:t>
            </a:r>
          </a:p>
        </p:txBody>
      </p:sp>
    </p:spTree>
    <p:extLst>
      <p:ext uri="{BB962C8B-B14F-4D97-AF65-F5344CB8AC3E}">
        <p14:creationId xmlns:p14="http://schemas.microsoft.com/office/powerpoint/2010/main" val="5774116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C555-A718-A1AD-1F33-5D2302AC1670}"/>
              </a:ext>
            </a:extLst>
          </p:cNvPr>
          <p:cNvSpPr>
            <a:spLocks noGrp="1"/>
          </p:cNvSpPr>
          <p:nvPr>
            <p:ph type="title"/>
          </p:nvPr>
        </p:nvSpPr>
        <p:spPr>
          <a:xfrm>
            <a:off x="2152651" y="204458"/>
            <a:ext cx="7886700" cy="1119677"/>
          </a:xfrm>
        </p:spPr>
        <p:txBody>
          <a:bodyPr>
            <a:normAutofit/>
          </a:bodyPr>
          <a:lstStyle/>
          <a:p>
            <a:pPr algn="ctr"/>
            <a:r>
              <a:rPr lang="en-US" sz="4267" b="1">
                <a:latin typeface="Calibri" panose="020F0502020204030204" pitchFamily="34" charset="0"/>
                <a:cs typeface="Calibri" panose="020F0502020204030204" pitchFamily="34" charset="0"/>
              </a:rPr>
              <a:t>Session Facilitator</a:t>
            </a:r>
          </a:p>
        </p:txBody>
      </p:sp>
      <p:sp>
        <p:nvSpPr>
          <p:cNvPr id="3" name="Text Placeholder 2">
            <a:extLst>
              <a:ext uri="{FF2B5EF4-FFF2-40B4-BE49-F238E27FC236}">
                <a16:creationId xmlns:a16="http://schemas.microsoft.com/office/drawing/2014/main" id="{9B6AFA4D-3775-9A0A-F56D-B05CF109FD66}"/>
              </a:ext>
            </a:extLst>
          </p:cNvPr>
          <p:cNvSpPr>
            <a:spLocks noGrp="1"/>
          </p:cNvSpPr>
          <p:nvPr>
            <p:ph type="body" idx="1"/>
          </p:nvPr>
        </p:nvSpPr>
        <p:spPr>
          <a:xfrm>
            <a:off x="4305301" y="1399397"/>
            <a:ext cx="7886699" cy="3731160"/>
          </a:xfrm>
        </p:spPr>
        <p:txBody>
          <a:bodyPr>
            <a:normAutofit/>
          </a:bodyPr>
          <a:lstStyle/>
          <a:p>
            <a:pPr marL="126997" indent="0">
              <a:buNone/>
            </a:pPr>
            <a:endParaRPr lang="en-US" sz="2133" b="1">
              <a:latin typeface="Calibri"/>
              <a:cs typeface="Calibri"/>
            </a:endParaRPr>
          </a:p>
          <a:p>
            <a:pPr marL="126997" indent="0">
              <a:buNone/>
            </a:pPr>
            <a:r>
              <a:rPr lang="en-US" sz="4267" b="1">
                <a:latin typeface="Calibri"/>
                <a:cs typeface="Calibri"/>
              </a:rPr>
              <a:t>Cynthia N. Cortez</a:t>
            </a:r>
          </a:p>
          <a:p>
            <a:pPr marL="126997" indent="0">
              <a:buNone/>
            </a:pPr>
            <a:r>
              <a:rPr lang="en-US" sz="2400">
                <a:latin typeface="Calibri"/>
                <a:cs typeface="Calibri"/>
              </a:rPr>
              <a:t>(She/Her)</a:t>
            </a:r>
            <a:endParaRPr lang="en-US" sz="4267">
              <a:latin typeface="Calibri"/>
              <a:cs typeface="Calibri"/>
            </a:endParaRPr>
          </a:p>
          <a:p>
            <a:pPr marL="126997" indent="0">
              <a:buNone/>
            </a:pPr>
            <a:r>
              <a:rPr lang="en-US" sz="2400">
                <a:latin typeface="Calibri"/>
                <a:cs typeface="Calibri"/>
              </a:rPr>
              <a:t>Director of Learning and Innovation</a:t>
            </a:r>
          </a:p>
          <a:p>
            <a:pPr marL="126997" indent="0">
              <a:buNone/>
            </a:pPr>
            <a:r>
              <a:rPr lang="en-US" sz="2400">
                <a:latin typeface="Calibri"/>
                <a:cs typeface="Calibri"/>
              </a:rPr>
              <a:t>Center for Nonprofit Management</a:t>
            </a:r>
          </a:p>
          <a:p>
            <a:pPr marL="126997" indent="0">
              <a:buNone/>
            </a:pPr>
            <a:r>
              <a:rPr lang="en-US" sz="2400">
                <a:latin typeface="Calibri"/>
                <a:cs typeface="Calibri"/>
                <a:hlinkClick r:id="rId3"/>
              </a:rPr>
              <a:t>ccortez@cnmsocal.org</a:t>
            </a:r>
            <a:r>
              <a:rPr lang="en-US" sz="2400">
                <a:latin typeface="Calibri"/>
                <a:cs typeface="Calibri"/>
              </a:rPr>
              <a:t> </a:t>
            </a:r>
          </a:p>
          <a:p>
            <a:pPr marL="126997" indent="0">
              <a:buNone/>
            </a:pPr>
            <a:endParaRPr lang="en-US" sz="2667">
              <a:latin typeface="Calibri"/>
            </a:endParaRPr>
          </a:p>
        </p:txBody>
      </p:sp>
      <p:cxnSp>
        <p:nvCxnSpPr>
          <p:cNvPr id="5" name="Google Shape;179;p3"/>
          <p:cNvCxnSpPr/>
          <p:nvPr/>
        </p:nvCxnSpPr>
        <p:spPr>
          <a:xfrm>
            <a:off x="1911001" y="1180991"/>
            <a:ext cx="8288100" cy="0"/>
          </a:xfrm>
          <a:prstGeom prst="straightConnector1">
            <a:avLst/>
          </a:prstGeom>
          <a:noFill/>
          <a:ln w="28575" cap="flat" cmpd="sng">
            <a:solidFill>
              <a:srgbClr val="ECC51D"/>
            </a:solidFill>
            <a:prstDash val="solid"/>
            <a:round/>
            <a:headEnd type="none" w="sm" len="sm"/>
            <a:tailEnd type="none" w="sm" len="sm"/>
          </a:ln>
        </p:spPr>
      </p:cxnSp>
      <p:sp>
        <p:nvSpPr>
          <p:cNvPr id="8" name="Rectangle 7">
            <a:extLst>
              <a:ext uri="{FF2B5EF4-FFF2-40B4-BE49-F238E27FC236}">
                <a16:creationId xmlns:a16="http://schemas.microsoft.com/office/drawing/2014/main" id="{75FAE5B6-F8A1-1D0B-6F66-8D786966E8A3}"/>
              </a:ext>
            </a:extLst>
          </p:cNvPr>
          <p:cNvSpPr/>
          <p:nvPr/>
        </p:nvSpPr>
        <p:spPr>
          <a:xfrm>
            <a:off x="547061" y="6034731"/>
            <a:ext cx="1984744" cy="8281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Center For Nonprofit Management - Southern California">
            <a:extLst>
              <a:ext uri="{FF2B5EF4-FFF2-40B4-BE49-F238E27FC236}">
                <a16:creationId xmlns:a16="http://schemas.microsoft.com/office/drawing/2014/main" id="{B9FE11EC-0D3F-4B38-E45E-41AC402A99CA}"/>
              </a:ext>
            </a:extLst>
          </p:cNvPr>
          <p:cNvPicPr>
            <a:picLocks noChangeAspect="1"/>
          </p:cNvPicPr>
          <p:nvPr/>
        </p:nvPicPr>
        <p:blipFill>
          <a:blip r:embed="rId4"/>
          <a:stretch>
            <a:fillRect/>
          </a:stretch>
        </p:blipFill>
        <p:spPr>
          <a:xfrm>
            <a:off x="547061" y="5566743"/>
            <a:ext cx="2359112" cy="771800"/>
          </a:xfrm>
          <a:prstGeom prst="rect">
            <a:avLst/>
          </a:prstGeom>
        </p:spPr>
      </p:pic>
      <p:pic>
        <p:nvPicPr>
          <p:cNvPr id="10" name="Picture 9" descr="A person smiling next to a tree&#10;&#10;Description automatically generated">
            <a:extLst>
              <a:ext uri="{FF2B5EF4-FFF2-40B4-BE49-F238E27FC236}">
                <a16:creationId xmlns:a16="http://schemas.microsoft.com/office/drawing/2014/main" id="{3966102F-03B1-AC9E-B8F6-C7B32162390E}"/>
              </a:ext>
            </a:extLst>
          </p:cNvPr>
          <p:cNvPicPr>
            <a:picLocks noChangeAspect="1"/>
          </p:cNvPicPr>
          <p:nvPr/>
        </p:nvPicPr>
        <p:blipFill rotWithShape="1">
          <a:blip r:embed="rId5"/>
          <a:srcRect l="7941" t="10074" r="16818" b="-2667"/>
          <a:stretch/>
        </p:blipFill>
        <p:spPr>
          <a:xfrm>
            <a:off x="814653" y="1479458"/>
            <a:ext cx="3434304" cy="3668989"/>
          </a:xfrm>
          <a:prstGeom prst="rect">
            <a:avLst/>
          </a:prstGeom>
        </p:spPr>
      </p:pic>
      <p:pic>
        <p:nvPicPr>
          <p:cNvPr id="6" name="Picture 5" descr="A blue text on a white background&#10;&#10;Description automatically generated">
            <a:extLst>
              <a:ext uri="{FF2B5EF4-FFF2-40B4-BE49-F238E27FC236}">
                <a16:creationId xmlns:a16="http://schemas.microsoft.com/office/drawing/2014/main" id="{D5907ADE-668E-1968-65B3-C0F1B1353C57}"/>
              </a:ext>
            </a:extLst>
          </p:cNvPr>
          <p:cNvPicPr>
            <a:picLocks noChangeAspect="1"/>
          </p:cNvPicPr>
          <p:nvPr/>
        </p:nvPicPr>
        <p:blipFill>
          <a:blip r:embed="rId6"/>
          <a:stretch>
            <a:fillRect/>
          </a:stretch>
        </p:blipFill>
        <p:spPr>
          <a:xfrm>
            <a:off x="3212447" y="5609271"/>
            <a:ext cx="2536048" cy="686744"/>
          </a:xfrm>
          <a:prstGeom prst="rect">
            <a:avLst/>
          </a:prstGeom>
        </p:spPr>
      </p:pic>
    </p:spTree>
    <p:extLst>
      <p:ext uri="{BB962C8B-B14F-4D97-AF65-F5344CB8AC3E}">
        <p14:creationId xmlns:p14="http://schemas.microsoft.com/office/powerpoint/2010/main" val="30304683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0193-FB37-CAA4-261B-AE1F7DF5D57E}"/>
              </a:ext>
            </a:extLst>
          </p:cNvPr>
          <p:cNvSpPr>
            <a:spLocks noGrp="1"/>
          </p:cNvSpPr>
          <p:nvPr>
            <p:ph type="title"/>
          </p:nvPr>
        </p:nvSpPr>
        <p:spPr>
          <a:xfrm>
            <a:off x="2468880" y="272079"/>
            <a:ext cx="9723120" cy="933600"/>
          </a:xfrm>
          <a:solidFill>
            <a:schemeClr val="accent1">
              <a:lumMod val="20000"/>
              <a:lumOff val="80000"/>
            </a:schemeClr>
          </a:solidFill>
        </p:spPr>
        <p:txBody>
          <a:bodyPr>
            <a:normAutofit/>
          </a:bodyPr>
          <a:lstStyle/>
          <a:p>
            <a:pPr algn="r"/>
            <a:r>
              <a:rPr lang="en-US" sz="4000">
                <a:latin typeface="Open Sans" panose="020B0606030504020204" pitchFamily="34" charset="0"/>
                <a:ea typeface="Open Sans" panose="020B0606030504020204" pitchFamily="34" charset="0"/>
                <a:cs typeface="Open Sans" panose="020B0606030504020204" pitchFamily="34" charset="0"/>
              </a:rPr>
              <a:t>On Strategic Planning</a:t>
            </a:r>
          </a:p>
        </p:txBody>
      </p:sp>
      <p:pic>
        <p:nvPicPr>
          <p:cNvPr id="6" name="Picture 5" descr="A blue text on a white background&#10;&#10;Description automatically generated">
            <a:extLst>
              <a:ext uri="{FF2B5EF4-FFF2-40B4-BE49-F238E27FC236}">
                <a16:creationId xmlns:a16="http://schemas.microsoft.com/office/drawing/2014/main" id="{82FF115F-2896-592B-B27C-D71E093471E1}"/>
              </a:ext>
            </a:extLst>
          </p:cNvPr>
          <p:cNvPicPr>
            <a:picLocks noChangeAspect="1"/>
          </p:cNvPicPr>
          <p:nvPr/>
        </p:nvPicPr>
        <p:blipFill>
          <a:blip r:embed="rId3"/>
          <a:stretch>
            <a:fillRect/>
          </a:stretch>
        </p:blipFill>
        <p:spPr>
          <a:xfrm>
            <a:off x="2217836" y="6273927"/>
            <a:ext cx="1652731" cy="447548"/>
          </a:xfrm>
          <a:prstGeom prst="rect">
            <a:avLst/>
          </a:prstGeom>
        </p:spPr>
      </p:pic>
      <p:graphicFrame>
        <p:nvGraphicFramePr>
          <p:cNvPr id="4" name="Diagram 3">
            <a:extLst>
              <a:ext uri="{FF2B5EF4-FFF2-40B4-BE49-F238E27FC236}">
                <a16:creationId xmlns:a16="http://schemas.microsoft.com/office/drawing/2014/main" id="{0DC7530E-29AA-7014-B394-FF2CFA89334C}"/>
              </a:ext>
            </a:extLst>
          </p:cNvPr>
          <p:cNvGraphicFramePr/>
          <p:nvPr>
            <p:extLst>
              <p:ext uri="{D42A27DB-BD31-4B8C-83A1-F6EECF244321}">
                <p14:modId xmlns:p14="http://schemas.microsoft.com/office/powerpoint/2010/main" val="280004650"/>
              </p:ext>
            </p:extLst>
          </p:nvPr>
        </p:nvGraphicFramePr>
        <p:xfrm>
          <a:off x="1017148" y="1639651"/>
          <a:ext cx="12382039" cy="49023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oup 2">
            <a:extLst>
              <a:ext uri="{FF2B5EF4-FFF2-40B4-BE49-F238E27FC236}">
                <a16:creationId xmlns:a16="http://schemas.microsoft.com/office/drawing/2014/main" id="{6E654AB9-91E6-A093-F9FA-71A2368FE689}"/>
              </a:ext>
            </a:extLst>
          </p:cNvPr>
          <p:cNvGrpSpPr/>
          <p:nvPr/>
        </p:nvGrpSpPr>
        <p:grpSpPr>
          <a:xfrm>
            <a:off x="131067" y="0"/>
            <a:ext cx="4173538" cy="3698875"/>
            <a:chOff x="3258677" y="334762"/>
            <a:chExt cx="3515010" cy="3515010"/>
          </a:xfrm>
        </p:grpSpPr>
        <p:sp>
          <p:nvSpPr>
            <p:cNvPr id="5" name="Oval 4">
              <a:extLst>
                <a:ext uri="{FF2B5EF4-FFF2-40B4-BE49-F238E27FC236}">
                  <a16:creationId xmlns:a16="http://schemas.microsoft.com/office/drawing/2014/main" id="{EAEFE819-20B1-FFFD-7EC8-8FE445E73FE6}"/>
                </a:ext>
              </a:extLst>
            </p:cNvPr>
            <p:cNvSpPr/>
            <p:nvPr/>
          </p:nvSpPr>
          <p:spPr>
            <a:xfrm>
              <a:off x="3258677" y="334762"/>
              <a:ext cx="3515010" cy="3515010"/>
            </a:xfrm>
            <a:prstGeom prst="ellipse">
              <a:avLst/>
            </a:prstGeom>
          </p:spPr>
          <p:style>
            <a:lnRef idx="2">
              <a:schemeClr val="accent2"/>
            </a:lnRef>
            <a:fillRef idx="1">
              <a:schemeClr val="lt1"/>
            </a:fillRef>
            <a:effectRef idx="0">
              <a:schemeClr val="accent2"/>
            </a:effectRef>
            <a:fontRef idx="minor">
              <a:schemeClr val="dk1"/>
            </a:fontRef>
          </p:style>
          <p:txBody>
            <a:bodyPr/>
            <a:lstStyle/>
            <a:p>
              <a:endParaRPr lang="en-US" sz="1400"/>
            </a:p>
          </p:txBody>
        </p:sp>
        <p:sp>
          <p:nvSpPr>
            <p:cNvPr id="7" name="Oval 4">
              <a:extLst>
                <a:ext uri="{FF2B5EF4-FFF2-40B4-BE49-F238E27FC236}">
                  <a16:creationId xmlns:a16="http://schemas.microsoft.com/office/drawing/2014/main" id="{9C6F30DB-07C2-5303-F80F-86F14DA67461}"/>
                </a:ext>
              </a:extLst>
            </p:cNvPr>
            <p:cNvSpPr txBox="1"/>
            <p:nvPr/>
          </p:nvSpPr>
          <p:spPr>
            <a:xfrm>
              <a:off x="3867522" y="957467"/>
              <a:ext cx="2297319" cy="1870882"/>
            </a:xfrm>
            <a:prstGeom prst="rect">
              <a:avLst/>
            </a:prstGeom>
            <a:ln>
              <a:noFill/>
            </a:ln>
          </p:spPr>
          <p:style>
            <a:lnRef idx="2">
              <a:schemeClr val="accent2"/>
            </a:lnRef>
            <a:fillRef idx="1">
              <a:schemeClr val="lt1"/>
            </a:fillRef>
            <a:effectRef idx="0">
              <a:schemeClr val="accent2"/>
            </a:effectRef>
            <a:fontRef idx="minor">
              <a:schemeClr val="dk1"/>
            </a:fontRef>
          </p:style>
          <p:txBody>
            <a:bodyPr spcFirstLastPara="0" vert="horz" wrap="square" lIns="45720" tIns="45720" rIns="45720" bIns="45720" numCol="1" spcCol="1270" anchor="t" anchorCtr="0">
              <a:noAutofit/>
            </a:bodyPr>
            <a:lstStyle/>
            <a:p>
              <a:pPr marL="0" lvl="0" indent="0" algn="l" defTabSz="1600200">
                <a:lnSpc>
                  <a:spcPct val="90000"/>
                </a:lnSpc>
                <a:spcBef>
                  <a:spcPct val="0"/>
                </a:spcBef>
                <a:spcAft>
                  <a:spcPct val="35000"/>
                </a:spcAft>
                <a:buNone/>
              </a:pPr>
              <a:r>
                <a:rPr lang="en-US" sz="2800" kern="1200">
                  <a:ea typeface="Open Sans" panose="020B0606030504020204" pitchFamily="34" charset="0"/>
                  <a:cs typeface="Open Sans" panose="020B0606030504020204" pitchFamily="34" charset="0"/>
                </a:rPr>
                <a:t>The process merits Board, Leadership, Staff and Stakeholder Involvement to:</a:t>
              </a:r>
            </a:p>
          </p:txBody>
        </p:sp>
      </p:grpSp>
    </p:spTree>
    <p:extLst>
      <p:ext uri="{BB962C8B-B14F-4D97-AF65-F5344CB8AC3E}">
        <p14:creationId xmlns:p14="http://schemas.microsoft.com/office/powerpoint/2010/main" val="21021121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DE58A7-EDF4-775A-6466-D50316824EA9}"/>
              </a:ext>
            </a:extLst>
          </p:cNvPr>
          <p:cNvPicPr>
            <a:picLocks noChangeAspect="1"/>
          </p:cNvPicPr>
          <p:nvPr/>
        </p:nvPicPr>
        <p:blipFill rotWithShape="1">
          <a:blip r:embed="rId4"/>
          <a:srcRect l="3311" r="9607"/>
          <a:stretch/>
        </p:blipFill>
        <p:spPr>
          <a:xfrm>
            <a:off x="5229738" y="153192"/>
            <a:ext cx="6666126" cy="4010346"/>
          </a:xfrm>
          <a:prstGeom prst="rect">
            <a:avLst/>
          </a:prstGeom>
        </p:spPr>
      </p:pic>
      <p:sp>
        <p:nvSpPr>
          <p:cNvPr id="2" name="Title 1">
            <a:extLst>
              <a:ext uri="{FF2B5EF4-FFF2-40B4-BE49-F238E27FC236}">
                <a16:creationId xmlns:a16="http://schemas.microsoft.com/office/drawing/2014/main" id="{DF496B63-B52A-2245-89C2-499796421978}"/>
              </a:ext>
            </a:extLst>
          </p:cNvPr>
          <p:cNvSpPr>
            <a:spLocks noGrp="1"/>
          </p:cNvSpPr>
          <p:nvPr>
            <p:ph type="title"/>
          </p:nvPr>
        </p:nvSpPr>
        <p:spPr>
          <a:xfrm>
            <a:off x="196174" y="153192"/>
            <a:ext cx="10515600" cy="1325563"/>
          </a:xfrm>
        </p:spPr>
        <p:txBody>
          <a:bodyPr/>
          <a:lstStyle/>
          <a:p>
            <a:r>
              <a:rPr lang="en-US" b="1">
                <a:latin typeface="Open Sans" panose="020B0606030504020204" pitchFamily="34" charset="0"/>
                <a:ea typeface="Open Sans" panose="020B0606030504020204" pitchFamily="34" charset="0"/>
                <a:cs typeface="Open Sans" panose="020B0606030504020204" pitchFamily="34" charset="0"/>
              </a:rPr>
              <a:t>Example of a Strategic Plan</a:t>
            </a:r>
          </a:p>
        </p:txBody>
      </p:sp>
      <p:sp>
        <p:nvSpPr>
          <p:cNvPr id="3" name="Text Placeholder 2">
            <a:extLst>
              <a:ext uri="{FF2B5EF4-FFF2-40B4-BE49-F238E27FC236}">
                <a16:creationId xmlns:a16="http://schemas.microsoft.com/office/drawing/2014/main" id="{B7F93B7C-7F33-2FAC-771E-93D4E44D4262}"/>
              </a:ext>
            </a:extLst>
          </p:cNvPr>
          <p:cNvSpPr>
            <a:spLocks noGrp="1"/>
          </p:cNvSpPr>
          <p:nvPr>
            <p:ph type="body" idx="1"/>
          </p:nvPr>
        </p:nvSpPr>
        <p:spPr>
          <a:xfrm>
            <a:off x="365399" y="1478755"/>
            <a:ext cx="4697903" cy="4351338"/>
          </a:xfrm>
        </p:spPr>
        <p:txBody>
          <a:bodyPr>
            <a:normAutofit lnSpcReduction="10000"/>
          </a:bodyPr>
          <a:lstStyle/>
          <a:p>
            <a:pPr marL="127000" indent="0">
              <a:buNone/>
            </a:pPr>
            <a:r>
              <a:rPr lang="en-US" sz="3200"/>
              <a:t>Details: </a:t>
            </a:r>
          </a:p>
          <a:p>
            <a:r>
              <a:rPr lang="en-US" sz="2400"/>
              <a:t>6 month experience</a:t>
            </a:r>
          </a:p>
          <a:p>
            <a:r>
              <a:rPr lang="en-US" sz="2400"/>
              <a:t>Taskforce of 13 people – staff and board members</a:t>
            </a:r>
          </a:p>
          <a:p>
            <a:r>
              <a:rPr lang="en-US" sz="2400"/>
              <a:t>Honest reflection of successes and organizational pain points</a:t>
            </a:r>
          </a:p>
          <a:p>
            <a:r>
              <a:rPr lang="en-US" sz="2400"/>
              <a:t>Data collection: 80 stakeholders </a:t>
            </a:r>
          </a:p>
          <a:p>
            <a:r>
              <a:rPr lang="en-US" sz="2400"/>
              <a:t>3-year plan keen on actions &gt; how</a:t>
            </a:r>
          </a:p>
          <a:p>
            <a:endParaRPr lang="en-US" sz="2400"/>
          </a:p>
        </p:txBody>
      </p:sp>
      <p:pic>
        <p:nvPicPr>
          <p:cNvPr id="7" name="Picture 6">
            <a:extLst>
              <a:ext uri="{FF2B5EF4-FFF2-40B4-BE49-F238E27FC236}">
                <a16:creationId xmlns:a16="http://schemas.microsoft.com/office/drawing/2014/main" id="{19AC0358-2596-CF3D-DE07-9A7E29563789}"/>
              </a:ext>
            </a:extLst>
          </p:cNvPr>
          <p:cNvPicPr>
            <a:picLocks noChangeAspect="1"/>
          </p:cNvPicPr>
          <p:nvPr/>
        </p:nvPicPr>
        <p:blipFill rotWithShape="1">
          <a:blip r:embed="rId5"/>
          <a:srcRect r="4135"/>
          <a:stretch/>
        </p:blipFill>
        <p:spPr>
          <a:xfrm>
            <a:off x="5063303" y="4844374"/>
            <a:ext cx="6998996" cy="1721482"/>
          </a:xfrm>
          <a:prstGeom prst="rect">
            <a:avLst/>
          </a:prstGeom>
        </p:spPr>
      </p:pic>
      <p:pic>
        <p:nvPicPr>
          <p:cNvPr id="9" name="Picture 8">
            <a:extLst>
              <a:ext uri="{FF2B5EF4-FFF2-40B4-BE49-F238E27FC236}">
                <a16:creationId xmlns:a16="http://schemas.microsoft.com/office/drawing/2014/main" id="{F52049C2-943C-F659-9CB6-A9E395EE2E64}"/>
              </a:ext>
            </a:extLst>
          </p:cNvPr>
          <p:cNvPicPr>
            <a:picLocks noChangeAspect="1"/>
          </p:cNvPicPr>
          <p:nvPr/>
        </p:nvPicPr>
        <p:blipFill>
          <a:blip r:embed="rId6"/>
          <a:stretch>
            <a:fillRect/>
          </a:stretch>
        </p:blipFill>
        <p:spPr>
          <a:xfrm>
            <a:off x="10165404" y="4163538"/>
            <a:ext cx="1896895" cy="686445"/>
          </a:xfrm>
          <a:prstGeom prst="rect">
            <a:avLst/>
          </a:prstGeom>
        </p:spPr>
      </p:pic>
      <p:pic>
        <p:nvPicPr>
          <p:cNvPr id="4" name="Picture 3" descr="A blue text on a white background&#10;&#10;Description automatically generated">
            <a:extLst>
              <a:ext uri="{FF2B5EF4-FFF2-40B4-BE49-F238E27FC236}">
                <a16:creationId xmlns:a16="http://schemas.microsoft.com/office/drawing/2014/main" id="{9A47AE98-2A1F-D585-E041-62ACF473E4E2}"/>
              </a:ext>
            </a:extLst>
          </p:cNvPr>
          <p:cNvPicPr>
            <a:picLocks noChangeAspect="1"/>
          </p:cNvPicPr>
          <p:nvPr/>
        </p:nvPicPr>
        <p:blipFill>
          <a:blip r:embed="rId7"/>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2845856472"/>
      </p:ext>
    </p:extLst>
  </p:cSld>
  <p:clrMapOvr>
    <a:masterClrMapping/>
  </p:clrMapOvr>
  <p:transition spd="slow">
    <p:wipe/>
  </p:transition>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5D40-6663-064B-A8F7-E733B23E4653}"/>
              </a:ext>
            </a:extLst>
          </p:cNvPr>
          <p:cNvSpPr>
            <a:spLocks noGrp="1"/>
          </p:cNvSpPr>
          <p:nvPr>
            <p:ph type="ctrTitle"/>
          </p:nvPr>
        </p:nvSpPr>
        <p:spPr>
          <a:xfrm>
            <a:off x="668216" y="4310185"/>
            <a:ext cx="9144000" cy="1138238"/>
          </a:xfrm>
        </p:spPr>
        <p:txBody>
          <a:bodyPr>
            <a:normAutofit/>
          </a:bodyPr>
          <a:lstStyle/>
          <a:p>
            <a:pPr algn="l"/>
            <a:r>
              <a:rPr lang="en-US" sz="6000" b="1">
                <a:solidFill>
                  <a:schemeClr val="bg1"/>
                </a:solidFill>
                <a:latin typeface="DIN Pro Medium" panose="020B0504020101020102" pitchFamily="34" charset="0"/>
              </a:rPr>
              <a:t>Break time!</a:t>
            </a:r>
          </a:p>
        </p:txBody>
      </p:sp>
      <p:sp>
        <p:nvSpPr>
          <p:cNvPr id="3" name="Subtitle 2">
            <a:extLst>
              <a:ext uri="{FF2B5EF4-FFF2-40B4-BE49-F238E27FC236}">
                <a16:creationId xmlns:a16="http://schemas.microsoft.com/office/drawing/2014/main" id="{7D0BA4AD-1E84-7346-8D8C-EE3A9A3B0A41}"/>
              </a:ext>
            </a:extLst>
          </p:cNvPr>
          <p:cNvSpPr>
            <a:spLocks noGrp="1"/>
          </p:cNvSpPr>
          <p:nvPr>
            <p:ph type="subTitle" idx="1"/>
          </p:nvPr>
        </p:nvSpPr>
        <p:spPr>
          <a:xfrm>
            <a:off x="668216" y="5448423"/>
            <a:ext cx="9144000" cy="799977"/>
          </a:xfrm>
        </p:spPr>
        <p:txBody>
          <a:bodyPr>
            <a:normAutofit/>
          </a:bodyPr>
          <a:lstStyle/>
          <a:p>
            <a:pPr algn="l"/>
            <a:r>
              <a:rPr lang="en-US" sz="2000">
                <a:solidFill>
                  <a:schemeClr val="bg1"/>
                </a:solidFill>
              </a:rPr>
              <a:t>5 mins</a:t>
            </a:r>
          </a:p>
        </p:txBody>
      </p:sp>
      <p:grpSp>
        <p:nvGrpSpPr>
          <p:cNvPr id="7" name="Group 6">
            <a:extLst>
              <a:ext uri="{FF2B5EF4-FFF2-40B4-BE49-F238E27FC236}">
                <a16:creationId xmlns:a16="http://schemas.microsoft.com/office/drawing/2014/main" id="{706CCABF-FFDC-FBB2-E13A-82F6C8B92276}"/>
              </a:ext>
            </a:extLst>
          </p:cNvPr>
          <p:cNvGrpSpPr/>
          <p:nvPr/>
        </p:nvGrpSpPr>
        <p:grpSpPr>
          <a:xfrm>
            <a:off x="4109776" y="3014589"/>
            <a:ext cx="3406391" cy="1138238"/>
            <a:chOff x="4109776" y="3014589"/>
            <a:chExt cx="3406391" cy="1138238"/>
          </a:xfrm>
        </p:grpSpPr>
        <p:sp>
          <p:nvSpPr>
            <p:cNvPr id="6" name="Rectangle 5">
              <a:extLst>
                <a:ext uri="{FF2B5EF4-FFF2-40B4-BE49-F238E27FC236}">
                  <a16:creationId xmlns:a16="http://schemas.microsoft.com/office/drawing/2014/main" id="{BB8E4E64-D5D9-ECD1-7EFF-9FD52AF3F7E2}"/>
                </a:ext>
              </a:extLst>
            </p:cNvPr>
            <p:cNvSpPr/>
            <p:nvPr/>
          </p:nvSpPr>
          <p:spPr>
            <a:xfrm>
              <a:off x="4109776" y="3014589"/>
              <a:ext cx="3406391" cy="11382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text on a white background&#10;&#10;Description automatically generated">
              <a:extLst>
                <a:ext uri="{FF2B5EF4-FFF2-40B4-BE49-F238E27FC236}">
                  <a16:creationId xmlns:a16="http://schemas.microsoft.com/office/drawing/2014/main" id="{60CB6A5E-E6F6-0F0B-9428-09A43EF4D98B}"/>
                </a:ext>
              </a:extLst>
            </p:cNvPr>
            <p:cNvPicPr>
              <a:picLocks noChangeAspect="1"/>
            </p:cNvPicPr>
            <p:nvPr/>
          </p:nvPicPr>
          <p:blipFill>
            <a:blip r:embed="rId3"/>
            <a:stretch>
              <a:fillRect/>
            </a:stretch>
          </p:blipFill>
          <p:spPr>
            <a:xfrm>
              <a:off x="4282610" y="3128704"/>
              <a:ext cx="3060721" cy="828822"/>
            </a:xfrm>
            <a:prstGeom prst="rect">
              <a:avLst/>
            </a:prstGeom>
          </p:spPr>
        </p:pic>
      </p:grpSp>
    </p:spTree>
    <p:extLst>
      <p:ext uri="{BB962C8B-B14F-4D97-AF65-F5344CB8AC3E}">
        <p14:creationId xmlns:p14="http://schemas.microsoft.com/office/powerpoint/2010/main" val="2862091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63E53A-79CC-FB28-7D55-EAEC75E73C13}"/>
              </a:ext>
            </a:extLst>
          </p:cNvPr>
          <p:cNvGraphicFramePr/>
          <p:nvPr>
            <p:extLst>
              <p:ext uri="{D42A27DB-BD31-4B8C-83A1-F6EECF244321}">
                <p14:modId xmlns:p14="http://schemas.microsoft.com/office/powerpoint/2010/main" val="987480116"/>
              </p:ext>
            </p:extLst>
          </p:nvPr>
        </p:nvGraphicFramePr>
        <p:xfrm>
          <a:off x="1245368" y="1527821"/>
          <a:ext cx="8890000" cy="4594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a:extLst>
              <a:ext uri="{FF2B5EF4-FFF2-40B4-BE49-F238E27FC236}">
                <a16:creationId xmlns:a16="http://schemas.microsoft.com/office/drawing/2014/main" id="{D8EDCB03-7091-BF7F-AA81-CFD43D961763}"/>
              </a:ext>
            </a:extLst>
          </p:cNvPr>
          <p:cNvSpPr>
            <a:spLocks noGrp="1"/>
          </p:cNvSpPr>
          <p:nvPr>
            <p:ph type="title"/>
          </p:nvPr>
        </p:nvSpPr>
        <p:spPr>
          <a:xfrm>
            <a:off x="320039" y="50165"/>
            <a:ext cx="11779811" cy="1325563"/>
          </a:xfrm>
        </p:spPr>
        <p:txBody>
          <a:bodyPr/>
          <a:lstStyle/>
          <a:p>
            <a:r>
              <a:rPr lang="en-US" b="1"/>
              <a:t>Sustainability is KEY in the Nonprofit Social Impact Sector</a:t>
            </a:r>
          </a:p>
        </p:txBody>
      </p:sp>
      <p:pic>
        <p:nvPicPr>
          <p:cNvPr id="1026" name="Picture 2">
            <a:extLst>
              <a:ext uri="{FF2B5EF4-FFF2-40B4-BE49-F238E27FC236}">
                <a16:creationId xmlns:a16="http://schemas.microsoft.com/office/drawing/2014/main" id="{C386E5E9-7A44-2EA2-9C19-520FDA27BE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814" y="3346044"/>
            <a:ext cx="3333750" cy="25050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text on a white background&#10;&#10;Description automatically generated">
            <a:extLst>
              <a:ext uri="{FF2B5EF4-FFF2-40B4-BE49-F238E27FC236}">
                <a16:creationId xmlns:a16="http://schemas.microsoft.com/office/drawing/2014/main" id="{56FDA967-4827-6F4F-85E0-1BAB67803893}"/>
              </a:ext>
            </a:extLst>
          </p:cNvPr>
          <p:cNvPicPr>
            <a:picLocks noChangeAspect="1"/>
          </p:cNvPicPr>
          <p:nvPr/>
        </p:nvPicPr>
        <p:blipFill>
          <a:blip r:embed="rId9"/>
          <a:stretch>
            <a:fillRect/>
          </a:stretch>
        </p:blipFill>
        <p:spPr>
          <a:xfrm>
            <a:off x="2217836" y="6273927"/>
            <a:ext cx="1652731" cy="447548"/>
          </a:xfrm>
          <a:prstGeom prst="rect">
            <a:avLst/>
          </a:prstGeom>
        </p:spPr>
      </p:pic>
      <p:pic>
        <p:nvPicPr>
          <p:cNvPr id="3" name="Picture 2">
            <a:extLst>
              <a:ext uri="{FF2B5EF4-FFF2-40B4-BE49-F238E27FC236}">
                <a16:creationId xmlns:a16="http://schemas.microsoft.com/office/drawing/2014/main" id="{00ED223B-2CBB-2CFF-E41B-C5022AACD931}"/>
              </a:ext>
            </a:extLst>
          </p:cNvPr>
          <p:cNvPicPr>
            <a:picLocks noChangeAspect="1"/>
          </p:cNvPicPr>
          <p:nvPr/>
        </p:nvPicPr>
        <p:blipFill>
          <a:blip r:embed="rId10"/>
          <a:stretch>
            <a:fillRect/>
          </a:stretch>
        </p:blipFill>
        <p:spPr>
          <a:xfrm>
            <a:off x="8087360" y="1232052"/>
            <a:ext cx="3970551" cy="2876444"/>
          </a:xfrm>
          <a:prstGeom prst="rect">
            <a:avLst/>
          </a:prstGeom>
        </p:spPr>
      </p:pic>
    </p:spTree>
    <p:extLst>
      <p:ext uri="{BB962C8B-B14F-4D97-AF65-F5344CB8AC3E}">
        <p14:creationId xmlns:p14="http://schemas.microsoft.com/office/powerpoint/2010/main" val="103115247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EDCB03-7091-BF7F-AA81-CFD43D961763}"/>
              </a:ext>
            </a:extLst>
          </p:cNvPr>
          <p:cNvSpPr>
            <a:spLocks noGrp="1"/>
          </p:cNvSpPr>
          <p:nvPr>
            <p:ph type="title"/>
          </p:nvPr>
        </p:nvSpPr>
        <p:spPr>
          <a:xfrm>
            <a:off x="320039" y="50165"/>
            <a:ext cx="11779811" cy="1325563"/>
          </a:xfrm>
        </p:spPr>
        <p:txBody>
          <a:bodyPr/>
          <a:lstStyle/>
          <a:p>
            <a:pPr algn="ctr"/>
            <a:r>
              <a:rPr lang="en-US" b="1"/>
              <a:t>All Capacity Areas are Interconnected</a:t>
            </a:r>
          </a:p>
        </p:txBody>
      </p:sp>
      <p:graphicFrame>
        <p:nvGraphicFramePr>
          <p:cNvPr id="8" name="Table 7">
            <a:extLst>
              <a:ext uri="{FF2B5EF4-FFF2-40B4-BE49-F238E27FC236}">
                <a16:creationId xmlns:a16="http://schemas.microsoft.com/office/drawing/2014/main" id="{F0B11C98-C024-3190-4115-7C65ED9375B9}"/>
              </a:ext>
            </a:extLst>
          </p:cNvPr>
          <p:cNvGraphicFramePr>
            <a:graphicFrameLocks noGrp="1"/>
          </p:cNvGraphicFramePr>
          <p:nvPr>
            <p:extLst>
              <p:ext uri="{D42A27DB-BD31-4B8C-83A1-F6EECF244321}">
                <p14:modId xmlns:p14="http://schemas.microsoft.com/office/powerpoint/2010/main" val="2948865173"/>
              </p:ext>
            </p:extLst>
          </p:nvPr>
        </p:nvGraphicFramePr>
        <p:xfrm>
          <a:off x="487680" y="1097280"/>
          <a:ext cx="11069104" cy="5599297"/>
        </p:xfrm>
        <a:graphic>
          <a:graphicData uri="http://schemas.openxmlformats.org/drawingml/2006/table">
            <a:tbl>
              <a:tblPr firstRow="1" bandRow="1">
                <a:tableStyleId>{5C22544A-7EE6-4342-B048-85BDC9FD1C3A}</a:tableStyleId>
              </a:tblPr>
              <a:tblGrid>
                <a:gridCol w="3728720">
                  <a:extLst>
                    <a:ext uri="{9D8B030D-6E8A-4147-A177-3AD203B41FA5}">
                      <a16:colId xmlns:a16="http://schemas.microsoft.com/office/drawing/2014/main" val="1392928998"/>
                    </a:ext>
                  </a:extLst>
                </a:gridCol>
                <a:gridCol w="7340384">
                  <a:extLst>
                    <a:ext uri="{9D8B030D-6E8A-4147-A177-3AD203B41FA5}">
                      <a16:colId xmlns:a16="http://schemas.microsoft.com/office/drawing/2014/main" val="4097223730"/>
                    </a:ext>
                  </a:extLst>
                </a:gridCol>
              </a:tblGrid>
              <a:tr h="441033">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Traditional Nonprofit Area</a:t>
                      </a:r>
                    </a:p>
                  </a:txBody>
                  <a:tcPr/>
                </a:tc>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Capacity Activities</a:t>
                      </a:r>
                    </a:p>
                  </a:txBody>
                  <a:tcPr/>
                </a:tc>
                <a:extLst>
                  <a:ext uri="{0D108BD9-81ED-4DB2-BD59-A6C34878D82A}">
                    <a16:rowId xmlns:a16="http://schemas.microsoft.com/office/drawing/2014/main" val="4003090291"/>
                  </a:ext>
                </a:extLst>
              </a:tr>
              <a:tr h="929534">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Organizational Identity</a:t>
                      </a:r>
                    </a:p>
                  </a:txBody>
                  <a:tcPr/>
                </a:tc>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Mission, vision, strategic planning, scenario planning, organizational assessment and development</a:t>
                      </a:r>
                    </a:p>
                  </a:txBody>
                  <a:tcPr/>
                </a:tc>
                <a:extLst>
                  <a:ext uri="{0D108BD9-81ED-4DB2-BD59-A6C34878D82A}">
                    <a16:rowId xmlns:a16="http://schemas.microsoft.com/office/drawing/2014/main" val="178882054"/>
                  </a:ext>
                </a:extLst>
              </a:tr>
              <a:tr h="929534">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Governance and Leadership</a:t>
                      </a:r>
                    </a:p>
                  </a:txBody>
                  <a:tcPr/>
                </a:tc>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Board engagement, succession planning, leadership &amp; professional development, partnership and community engagement, bylaws</a:t>
                      </a:r>
                    </a:p>
                  </a:txBody>
                  <a:tcPr/>
                </a:tc>
                <a:extLst>
                  <a:ext uri="{0D108BD9-81ED-4DB2-BD59-A6C34878D82A}">
                    <a16:rowId xmlns:a16="http://schemas.microsoft.com/office/drawing/2014/main" val="1315682669"/>
                  </a:ext>
                </a:extLst>
              </a:tr>
              <a:tr h="929534">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Program Effectiveness</a:t>
                      </a:r>
                    </a:p>
                  </a:txBody>
                  <a:tcPr/>
                </a:tc>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Program design, implementation, and evaluation; Marketing and communications, data management practices, referrals and collaborations, subject matter expertise</a:t>
                      </a:r>
                    </a:p>
                  </a:txBody>
                  <a:tcPr/>
                </a:tc>
                <a:extLst>
                  <a:ext uri="{0D108BD9-81ED-4DB2-BD59-A6C34878D82A}">
                    <a16:rowId xmlns:a16="http://schemas.microsoft.com/office/drawing/2014/main" val="1643068875"/>
                  </a:ext>
                </a:extLst>
              </a:tr>
              <a:tr h="929534">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Resource Development &amp; Financial Practice</a:t>
                      </a:r>
                    </a:p>
                  </a:txBody>
                  <a:tcPr/>
                </a:tc>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Fund development practices, diverse funding sources, revenue-generating activities, grant writing, cash reserves, financial reports, asset management</a:t>
                      </a:r>
                    </a:p>
                  </a:txBody>
                  <a:tcPr/>
                </a:tc>
                <a:extLst>
                  <a:ext uri="{0D108BD9-81ED-4DB2-BD59-A6C34878D82A}">
                    <a16:rowId xmlns:a16="http://schemas.microsoft.com/office/drawing/2014/main" val="4072753701"/>
                  </a:ext>
                </a:extLst>
              </a:tr>
              <a:tr h="1211210">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Internal Operations and Management</a:t>
                      </a:r>
                    </a:p>
                  </a:txBody>
                  <a:tcPr/>
                </a:tc>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Human resources management, financial management, technology systems, legal procedures, volunteer engagement, facility maintenance</a:t>
                      </a:r>
                    </a:p>
                  </a:txBody>
                  <a:tcPr/>
                </a:tc>
                <a:extLst>
                  <a:ext uri="{0D108BD9-81ED-4DB2-BD59-A6C34878D82A}">
                    <a16:rowId xmlns:a16="http://schemas.microsoft.com/office/drawing/2014/main" val="2363794188"/>
                  </a:ext>
                </a:extLst>
              </a:tr>
            </a:tbl>
          </a:graphicData>
        </a:graphic>
      </p:graphicFrame>
    </p:spTree>
    <p:extLst>
      <p:ext uri="{BB962C8B-B14F-4D97-AF65-F5344CB8AC3E}">
        <p14:creationId xmlns:p14="http://schemas.microsoft.com/office/powerpoint/2010/main" val="379092054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hampioning Change Through Advocacy | Voices of Youth">
            <a:extLst>
              <a:ext uri="{FF2B5EF4-FFF2-40B4-BE49-F238E27FC236}">
                <a16:creationId xmlns:a16="http://schemas.microsoft.com/office/drawing/2014/main" id="{DC0ED805-41B3-3F1E-8398-ED1B4F185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7560" y="240523"/>
            <a:ext cx="5406359" cy="26025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F14A444-3DAE-981D-DCC8-19529F888AB9}"/>
              </a:ext>
            </a:extLst>
          </p:cNvPr>
          <p:cNvPicPr>
            <a:picLocks noChangeAspect="1"/>
          </p:cNvPicPr>
          <p:nvPr/>
        </p:nvPicPr>
        <p:blipFill>
          <a:blip r:embed="rId5"/>
          <a:stretch>
            <a:fillRect/>
          </a:stretch>
        </p:blipFill>
        <p:spPr>
          <a:xfrm>
            <a:off x="4072983" y="3019760"/>
            <a:ext cx="5289540" cy="3570685"/>
          </a:xfrm>
          <a:prstGeom prst="rect">
            <a:avLst/>
          </a:prstGeom>
        </p:spPr>
      </p:pic>
      <p:sp>
        <p:nvSpPr>
          <p:cNvPr id="10" name="Title 1">
            <a:extLst>
              <a:ext uri="{FF2B5EF4-FFF2-40B4-BE49-F238E27FC236}">
                <a16:creationId xmlns:a16="http://schemas.microsoft.com/office/drawing/2014/main" id="{EBD52FAB-E4F6-275D-9D52-AA27C376FCDF}"/>
              </a:ext>
            </a:extLst>
          </p:cNvPr>
          <p:cNvSpPr txBox="1">
            <a:spLocks/>
          </p:cNvSpPr>
          <p:nvPr/>
        </p:nvSpPr>
        <p:spPr>
          <a:xfrm>
            <a:off x="337834" y="162496"/>
            <a:ext cx="5758166" cy="1325563"/>
          </a:xfrm>
          <a:prstGeom prst="rect">
            <a:avLst/>
          </a:prstGeom>
          <a:solidFill>
            <a:schemeClr val="tx2">
              <a:lumMod val="20000"/>
              <a:lumOff val="80000"/>
            </a:schemeClr>
          </a:solid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dk1"/>
              </a:buClr>
              <a:buSzPts val="3000"/>
              <a:buFont typeface="Arial"/>
              <a:buNone/>
              <a:defRPr sz="3000" b="0" i="0" kern="1200">
                <a:solidFill>
                  <a:schemeClr val="tx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lgn="r"/>
            <a:r>
              <a:rPr lang="en-US" sz="3200" b="1">
                <a:solidFill>
                  <a:schemeClr val="accent3"/>
                </a:solidFill>
              </a:rPr>
              <a:t>Emerging Capacity Areas</a:t>
            </a:r>
          </a:p>
        </p:txBody>
      </p:sp>
      <p:sp>
        <p:nvSpPr>
          <p:cNvPr id="13" name="TextBox 12">
            <a:extLst>
              <a:ext uri="{FF2B5EF4-FFF2-40B4-BE49-F238E27FC236}">
                <a16:creationId xmlns:a16="http://schemas.microsoft.com/office/drawing/2014/main" id="{87AE654D-67D9-A5B4-5517-23E6D9F1C0FE}"/>
              </a:ext>
            </a:extLst>
          </p:cNvPr>
          <p:cNvSpPr txBox="1"/>
          <p:nvPr/>
        </p:nvSpPr>
        <p:spPr>
          <a:xfrm>
            <a:off x="9479616" y="3989430"/>
            <a:ext cx="2504303" cy="1938992"/>
          </a:xfrm>
          <a:prstGeom prst="rect">
            <a:avLst/>
          </a:prstGeom>
          <a:noFill/>
        </p:spPr>
        <p:txBody>
          <a:bodyPr wrap="square" rtlCol="0">
            <a:spAutoFit/>
          </a:bodyPr>
          <a:lstStyle/>
          <a:p>
            <a:pPr algn="r"/>
            <a:r>
              <a:rPr lang="en-US" sz="2400" b="1">
                <a:solidFill>
                  <a:schemeClr val="tx2"/>
                </a:solidFill>
                <a:latin typeface="Open Sans" panose="020B0606030504020204" pitchFamily="34" charset="0"/>
                <a:ea typeface="Open Sans" panose="020B0606030504020204" pitchFamily="34" charset="0"/>
                <a:cs typeface="Open Sans" panose="020B0606030504020204" pitchFamily="34" charset="0"/>
              </a:rPr>
              <a:t>Let’s Discuss a core concept that links advocacy to DEI…</a:t>
            </a:r>
          </a:p>
        </p:txBody>
      </p:sp>
      <p:pic>
        <p:nvPicPr>
          <p:cNvPr id="2" name="Picture 1">
            <a:extLst>
              <a:ext uri="{FF2B5EF4-FFF2-40B4-BE49-F238E27FC236}">
                <a16:creationId xmlns:a16="http://schemas.microsoft.com/office/drawing/2014/main" id="{BCAC4A3E-BD00-D4C0-5C69-BADC537FC8C7}"/>
              </a:ext>
            </a:extLst>
          </p:cNvPr>
          <p:cNvPicPr>
            <a:picLocks noChangeAspect="1"/>
          </p:cNvPicPr>
          <p:nvPr/>
        </p:nvPicPr>
        <p:blipFill>
          <a:blip r:embed="rId6"/>
          <a:stretch>
            <a:fillRect/>
          </a:stretch>
        </p:blipFill>
        <p:spPr>
          <a:xfrm>
            <a:off x="274509" y="1797820"/>
            <a:ext cx="3384792" cy="4792625"/>
          </a:xfrm>
          <a:prstGeom prst="rect">
            <a:avLst/>
          </a:prstGeom>
        </p:spPr>
      </p:pic>
    </p:spTree>
    <p:extLst>
      <p:ext uri="{BB962C8B-B14F-4D97-AF65-F5344CB8AC3E}">
        <p14:creationId xmlns:p14="http://schemas.microsoft.com/office/powerpoint/2010/main" val="587073829"/>
      </p:ext>
    </p:extLst>
  </p:cSld>
  <p:clrMapOvr>
    <a:masterClrMapping/>
  </p:clrMapOvr>
  <p:transition spd="slow">
    <p:wipe/>
  </p:transition>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60DC862-99D4-FCB6-1854-9CE6D360D63C}"/>
              </a:ext>
            </a:extLst>
          </p:cNvPr>
          <p:cNvSpPr txBox="1"/>
          <p:nvPr/>
        </p:nvSpPr>
        <p:spPr>
          <a:xfrm>
            <a:off x="444237" y="550260"/>
            <a:ext cx="6216056" cy="6678751"/>
          </a:xfrm>
          <a:prstGeom prst="rect">
            <a:avLst/>
          </a:prstGeom>
          <a:noFill/>
        </p:spPr>
        <p:txBody>
          <a:bodyPr wrap="square" rtlCol="0">
            <a:spAutoFit/>
          </a:bodyPr>
          <a:lstStyle/>
          <a:p>
            <a:r>
              <a:rPr lang="en-US" sz="3200"/>
              <a:t>Each of us practice a culture – or combination of cultures that impact our behaviors, worldviews, and interests.</a:t>
            </a:r>
          </a:p>
          <a:p>
            <a:endParaRPr lang="en-US" sz="3200" b="1"/>
          </a:p>
          <a:p>
            <a:r>
              <a:rPr lang="en-US" sz="3200"/>
              <a:t>One skill to engage with people who are not like us is called: </a:t>
            </a:r>
          </a:p>
          <a:p>
            <a:endParaRPr lang="en-US" sz="2800" b="1"/>
          </a:p>
          <a:p>
            <a:r>
              <a:rPr lang="en-US" sz="4400" b="1">
                <a:solidFill>
                  <a:schemeClr val="tx2"/>
                </a:solidFill>
              </a:rPr>
              <a:t>Cultural Competence</a:t>
            </a:r>
          </a:p>
          <a:p>
            <a:endParaRPr lang="en-US" sz="3200" b="1"/>
          </a:p>
          <a:p>
            <a:endParaRPr lang="en-US" sz="3200" b="1"/>
          </a:p>
          <a:p>
            <a:endParaRPr lang="en-US" sz="3200" b="1"/>
          </a:p>
          <a:p>
            <a:endParaRPr lang="en-US" sz="3600" b="1"/>
          </a:p>
        </p:txBody>
      </p:sp>
      <p:pic>
        <p:nvPicPr>
          <p:cNvPr id="9" name="Picture 8" descr="A blue text on a white background&#10;&#10;Description automatically generated">
            <a:extLst>
              <a:ext uri="{FF2B5EF4-FFF2-40B4-BE49-F238E27FC236}">
                <a16:creationId xmlns:a16="http://schemas.microsoft.com/office/drawing/2014/main" id="{CE20F156-30EC-2B63-934A-00295C6F31C1}"/>
              </a:ext>
            </a:extLst>
          </p:cNvPr>
          <p:cNvPicPr>
            <a:picLocks noChangeAspect="1"/>
          </p:cNvPicPr>
          <p:nvPr/>
        </p:nvPicPr>
        <p:blipFill>
          <a:blip r:embed="rId4"/>
          <a:stretch>
            <a:fillRect/>
          </a:stretch>
        </p:blipFill>
        <p:spPr>
          <a:xfrm>
            <a:off x="2217836" y="6273927"/>
            <a:ext cx="1652731" cy="447548"/>
          </a:xfrm>
          <a:prstGeom prst="rect">
            <a:avLst/>
          </a:prstGeom>
        </p:spPr>
      </p:pic>
      <p:pic>
        <p:nvPicPr>
          <p:cNvPr id="10" name="Picture 9">
            <a:extLst>
              <a:ext uri="{FF2B5EF4-FFF2-40B4-BE49-F238E27FC236}">
                <a16:creationId xmlns:a16="http://schemas.microsoft.com/office/drawing/2014/main" id="{1BBBB2F1-33F6-7E31-4AB2-DC9759D60C24}"/>
              </a:ext>
            </a:extLst>
          </p:cNvPr>
          <p:cNvPicPr>
            <a:picLocks noChangeAspect="1"/>
          </p:cNvPicPr>
          <p:nvPr/>
        </p:nvPicPr>
        <p:blipFill>
          <a:blip r:embed="rId5"/>
          <a:stretch>
            <a:fillRect/>
          </a:stretch>
        </p:blipFill>
        <p:spPr>
          <a:xfrm>
            <a:off x="7393338" y="3429000"/>
            <a:ext cx="4650188" cy="3140075"/>
          </a:xfrm>
          <a:prstGeom prst="rect">
            <a:avLst/>
          </a:prstGeom>
        </p:spPr>
      </p:pic>
      <p:sp>
        <p:nvSpPr>
          <p:cNvPr id="12" name="Title 11">
            <a:extLst>
              <a:ext uri="{FF2B5EF4-FFF2-40B4-BE49-F238E27FC236}">
                <a16:creationId xmlns:a16="http://schemas.microsoft.com/office/drawing/2014/main" id="{2B9FDE57-477F-1F4E-1001-AE8F0C806DD7}"/>
              </a:ext>
            </a:extLst>
          </p:cNvPr>
          <p:cNvSpPr>
            <a:spLocks noGrp="1"/>
          </p:cNvSpPr>
          <p:nvPr>
            <p:ph type="title"/>
          </p:nvPr>
        </p:nvSpPr>
        <p:spPr>
          <a:xfrm>
            <a:off x="7421563" y="531341"/>
            <a:ext cx="3932237" cy="2479212"/>
          </a:xfrm>
        </p:spPr>
        <p:txBody>
          <a:bodyPr>
            <a:normAutofit fontScale="90000"/>
          </a:bodyPr>
          <a:lstStyle/>
          <a:p>
            <a:r>
              <a:rPr lang="en-US" sz="3600" b="1"/>
              <a:t>Capacity strengthening considerations from an equity-perspective</a:t>
            </a:r>
            <a:br>
              <a:rPr lang="en-US" sz="3200" b="1"/>
            </a:br>
            <a:endParaRPr lang="en-US"/>
          </a:p>
        </p:txBody>
      </p:sp>
    </p:spTree>
    <p:extLst>
      <p:ext uri="{BB962C8B-B14F-4D97-AF65-F5344CB8AC3E}">
        <p14:creationId xmlns:p14="http://schemas.microsoft.com/office/powerpoint/2010/main" val="1542086300"/>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84052A-3A82-6C23-333E-192F9B7065B8}"/>
              </a:ext>
            </a:extLst>
          </p:cNvPr>
          <p:cNvSpPr>
            <a:spLocks noGrp="1"/>
          </p:cNvSpPr>
          <p:nvPr>
            <p:ph type="title"/>
          </p:nvPr>
        </p:nvSpPr>
        <p:spPr/>
        <p:txBody>
          <a:bodyPr/>
          <a:lstStyle/>
          <a:p>
            <a:r>
              <a:rPr lang="en-US" sz="3600" b="1">
                <a:solidFill>
                  <a:schemeClr val="tx2"/>
                </a:solidFill>
                <a:latin typeface="Open Sans" panose="020B0606030504020204" pitchFamily="34" charset="0"/>
                <a:ea typeface="Open Sans" panose="020B0606030504020204" pitchFamily="34" charset="0"/>
                <a:cs typeface="Open Sans" panose="020B0606030504020204" pitchFamily="34" charset="0"/>
              </a:rPr>
              <a:t>Cultural Competence Definition</a:t>
            </a:r>
            <a:br>
              <a:rPr lang="en-US">
                <a:latin typeface="Open Sans" panose="020B0606030504020204" pitchFamily="34" charset="0"/>
                <a:ea typeface="Open Sans" panose="020B0606030504020204" pitchFamily="34" charset="0"/>
                <a:cs typeface="Open Sans" panose="020B0606030504020204" pitchFamily="34" charset="0"/>
              </a:rPr>
            </a:br>
            <a:r>
              <a:rPr lang="en-US" sz="2400" i="1">
                <a:latin typeface="Open Sans" panose="020B0606030504020204" pitchFamily="34" charset="0"/>
                <a:ea typeface="Open Sans" panose="020B0606030504020204" pitchFamily="34" charset="0"/>
                <a:cs typeface="Open Sans" panose="020B0606030504020204" pitchFamily="34" charset="0"/>
                <a:hlinkClick r:id="rId3"/>
              </a:rPr>
              <a:t>From: Black Men Heal</a:t>
            </a:r>
            <a:endParaRPr lang="en-US" i="1">
              <a:latin typeface="Open Sans" panose="020B0606030504020204" pitchFamily="34" charset="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DAACA8D0-472A-EF5C-AABB-9B5870B84845}"/>
              </a:ext>
            </a:extLst>
          </p:cNvPr>
          <p:cNvSpPr>
            <a:spLocks noGrp="1"/>
          </p:cNvSpPr>
          <p:nvPr>
            <p:ph type="body" idx="1"/>
          </p:nvPr>
        </p:nvSpPr>
        <p:spPr/>
        <p:txBody>
          <a:bodyPr>
            <a:normAutofit lnSpcReduction="10000"/>
          </a:bodyPr>
          <a:lstStyle/>
          <a:p>
            <a:pPr algn="l" fontAlgn="base"/>
            <a:r>
              <a:rPr lang="en-US" sz="2700" b="0" i="0">
                <a:solidFill>
                  <a:srgbClr val="666666"/>
                </a:solidFill>
                <a:effectLst/>
                <a:highlight>
                  <a:srgbClr val="FFFFFF"/>
                </a:highlight>
                <a:latin typeface="Open Sans" panose="020B0606030504020204" pitchFamily="34" charset="0"/>
              </a:rPr>
              <a:t>Cultural competency is a way of understanding and appreciating cultural differences. Cultural competence is the </a:t>
            </a:r>
            <a:r>
              <a:rPr lang="en-US" sz="2700" b="1" i="0">
                <a:solidFill>
                  <a:schemeClr val="tx2"/>
                </a:solidFill>
                <a:effectLst/>
                <a:highlight>
                  <a:srgbClr val="FFFFFF"/>
                </a:highlight>
                <a:latin typeface="Open Sans" panose="020B0606030504020204" pitchFamily="34" charset="0"/>
              </a:rPr>
              <a:t>ability to work respectfully with people from diverse cultures</a:t>
            </a:r>
            <a:r>
              <a:rPr lang="en-US" sz="2700" b="0" i="0">
                <a:solidFill>
                  <a:srgbClr val="666666"/>
                </a:solidFill>
                <a:effectLst/>
                <a:highlight>
                  <a:srgbClr val="FFFFFF"/>
                </a:highlight>
                <a:latin typeface="Open Sans" panose="020B0606030504020204" pitchFamily="34" charset="0"/>
              </a:rPr>
              <a:t>, while recognizing one’s own cultural biases.</a:t>
            </a:r>
          </a:p>
          <a:p>
            <a:pPr algn="l" fontAlgn="base"/>
            <a:r>
              <a:rPr lang="en-US" sz="2700" b="0" i="0">
                <a:solidFill>
                  <a:srgbClr val="666666"/>
                </a:solidFill>
                <a:effectLst/>
                <a:highlight>
                  <a:srgbClr val="FFFFFF"/>
                </a:highlight>
                <a:latin typeface="Open Sans" panose="020B0606030504020204" pitchFamily="34" charset="0"/>
              </a:rPr>
              <a:t>Cultural humility is the ability to </a:t>
            </a:r>
            <a:r>
              <a:rPr lang="en-US" sz="2700" b="1" i="0" u="sng">
                <a:solidFill>
                  <a:schemeClr val="tx2"/>
                </a:solidFill>
                <a:effectLst/>
                <a:highlight>
                  <a:srgbClr val="FFFFFF"/>
                </a:highlight>
                <a:latin typeface="Open Sans" panose="020B0606030504020204" pitchFamily="34" charset="0"/>
              </a:rPr>
              <a:t>recognize one’s own limitations</a:t>
            </a:r>
            <a:r>
              <a:rPr lang="en-US" sz="2700" b="0" i="0">
                <a:solidFill>
                  <a:srgbClr val="666666"/>
                </a:solidFill>
                <a:effectLst/>
                <a:highlight>
                  <a:srgbClr val="FFFFFF"/>
                </a:highlight>
                <a:latin typeface="Open Sans" panose="020B0606030504020204" pitchFamily="34" charset="0"/>
              </a:rPr>
              <a:t> in order to avoid making assumptions about other cultures. It also includes acknowledging one’s own culture and its strengths and weaknesses. </a:t>
            </a:r>
          </a:p>
          <a:p>
            <a:pPr algn="l" fontAlgn="base"/>
            <a:r>
              <a:rPr lang="en-US" sz="2700" b="0" i="0">
                <a:solidFill>
                  <a:srgbClr val="666666"/>
                </a:solidFill>
                <a:effectLst/>
                <a:highlight>
                  <a:srgbClr val="FFFFFF"/>
                </a:highlight>
                <a:latin typeface="Open Sans" panose="020B0606030504020204" pitchFamily="34" charset="0"/>
              </a:rPr>
              <a:t>Cultural awareness involves developing knowledge about different cultures, including their </a:t>
            </a:r>
            <a:r>
              <a:rPr lang="en-US" sz="2700" b="1" i="0">
                <a:solidFill>
                  <a:schemeClr val="tx2"/>
                </a:solidFill>
                <a:effectLst/>
                <a:highlight>
                  <a:srgbClr val="FFFFFF"/>
                </a:highlight>
                <a:latin typeface="Open Sans" panose="020B0606030504020204" pitchFamily="34" charset="0"/>
              </a:rPr>
              <a:t>beliefs, values, customs, and language.</a:t>
            </a:r>
          </a:p>
          <a:p>
            <a:endParaRPr lang="en-US"/>
          </a:p>
        </p:txBody>
      </p:sp>
      <p:pic>
        <p:nvPicPr>
          <p:cNvPr id="2" name="Picture 1" descr="A blue text on a white background&#10;&#10;Description automatically generated">
            <a:extLst>
              <a:ext uri="{FF2B5EF4-FFF2-40B4-BE49-F238E27FC236}">
                <a16:creationId xmlns:a16="http://schemas.microsoft.com/office/drawing/2014/main" id="{3F722BBE-A607-2033-86E7-86BFD7822D81}"/>
              </a:ext>
            </a:extLst>
          </p:cNvPr>
          <p:cNvPicPr>
            <a:picLocks noChangeAspect="1"/>
          </p:cNvPicPr>
          <p:nvPr/>
        </p:nvPicPr>
        <p:blipFill>
          <a:blip r:embed="rId4"/>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297182519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943E-BAFF-B4CE-B676-476046AC9CE4}"/>
              </a:ext>
            </a:extLst>
          </p:cNvPr>
          <p:cNvSpPr>
            <a:spLocks noGrp="1"/>
          </p:cNvSpPr>
          <p:nvPr>
            <p:ph type="title"/>
          </p:nvPr>
        </p:nvSpPr>
        <p:spPr>
          <a:xfrm>
            <a:off x="253173" y="219555"/>
            <a:ext cx="10515600" cy="1325563"/>
          </a:xfrm>
        </p:spPr>
        <p:txBody>
          <a:bodyPr>
            <a:normAutofit/>
          </a:bodyPr>
          <a:lstStyle/>
          <a:p>
            <a:r>
              <a:rPr lang="en-US" sz="3600" b="1">
                <a:solidFill>
                  <a:schemeClr val="tx2"/>
                </a:solidFill>
                <a:latin typeface="+mn-lt"/>
              </a:rPr>
              <a:t>What does this mean?</a:t>
            </a:r>
          </a:p>
        </p:txBody>
      </p:sp>
      <p:pic>
        <p:nvPicPr>
          <p:cNvPr id="1028" name="Picture 4" descr="The wheel of social identity • Recipes for Wellbeing">
            <a:extLst>
              <a:ext uri="{FF2B5EF4-FFF2-40B4-BE49-F238E27FC236}">
                <a16:creationId xmlns:a16="http://schemas.microsoft.com/office/drawing/2014/main" id="{D1BC5853-9213-64DA-6D73-8C871E7C1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98" y="1473838"/>
            <a:ext cx="4593265" cy="45932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wheel of power and privilege • Recipes for Wellbeing">
            <a:extLst>
              <a:ext uri="{FF2B5EF4-FFF2-40B4-BE49-F238E27FC236}">
                <a16:creationId xmlns:a16="http://schemas.microsoft.com/office/drawing/2014/main" id="{9093EA46-16E8-2BAA-FF34-FBA9C64B3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893" y="508000"/>
            <a:ext cx="10093645" cy="56776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Develop Different Perspectives on Life - LifeHack">
            <a:extLst>
              <a:ext uri="{FF2B5EF4-FFF2-40B4-BE49-F238E27FC236}">
                <a16:creationId xmlns:a16="http://schemas.microsoft.com/office/drawing/2014/main" id="{A5B91CB2-059D-6C72-4D52-F7D8ACB33C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425" y="1292312"/>
            <a:ext cx="5750421" cy="49563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ality to Justice Graphic: Our Take — Greatheart Consulting">
            <a:extLst>
              <a:ext uri="{FF2B5EF4-FFF2-40B4-BE49-F238E27FC236}">
                <a16:creationId xmlns:a16="http://schemas.microsoft.com/office/drawing/2014/main" id="{3C0D2489-3552-16A9-BDD7-BFCA2A973D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0689" y="609373"/>
            <a:ext cx="10611311" cy="605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8288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2D91-68BD-818C-A780-B083C585367C}"/>
              </a:ext>
            </a:extLst>
          </p:cNvPr>
          <p:cNvSpPr>
            <a:spLocks noGrp="1"/>
          </p:cNvSpPr>
          <p:nvPr>
            <p:ph type="title"/>
          </p:nvPr>
        </p:nvSpPr>
        <p:spPr>
          <a:xfrm>
            <a:off x="447906" y="465486"/>
            <a:ext cx="11829585" cy="1642095"/>
          </a:xfrm>
        </p:spPr>
        <p:txBody>
          <a:bodyPr>
            <a:normAutofit/>
          </a:bodyPr>
          <a:lstStyle/>
          <a:p>
            <a:pPr algn="ctr"/>
            <a:r>
              <a:rPr lang="en-US" sz="2800" b="1">
                <a:solidFill>
                  <a:schemeClr val="bg1"/>
                </a:solidFill>
                <a:latin typeface="Open Sans" panose="020B0606030504020204" pitchFamily="34" charset="0"/>
                <a:ea typeface="Open Sans" panose="020B0606030504020204" pitchFamily="34" charset="0"/>
                <a:cs typeface="Open Sans" panose="020B0606030504020204" pitchFamily="34" charset="0"/>
              </a:rPr>
              <a:t>How does cultural competence connect to nonprofit capacity?</a:t>
            </a:r>
            <a:br>
              <a:rPr lang="en-US" sz="44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4400" b="1">
                <a:solidFill>
                  <a:schemeClr val="bg1"/>
                </a:solidFill>
                <a:latin typeface="Open Sans" panose="020B0606030504020204" pitchFamily="34" charset="0"/>
                <a:ea typeface="Open Sans" panose="020B0606030504020204" pitchFamily="34" charset="0"/>
                <a:cs typeface="Open Sans" panose="020B0606030504020204" pitchFamily="34" charset="0"/>
              </a:rPr>
              <a:t>It impacts decision making</a:t>
            </a:r>
            <a:endParaRPr lang="en-US" sz="3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4" name="Diagram 3">
            <a:extLst>
              <a:ext uri="{FF2B5EF4-FFF2-40B4-BE49-F238E27FC236}">
                <a16:creationId xmlns:a16="http://schemas.microsoft.com/office/drawing/2014/main" id="{F2010BA5-922E-EF25-8199-C5906E8CB98F}"/>
              </a:ext>
            </a:extLst>
          </p:cNvPr>
          <p:cNvGraphicFramePr/>
          <p:nvPr>
            <p:extLst>
              <p:ext uri="{D42A27DB-BD31-4B8C-83A1-F6EECF244321}">
                <p14:modId xmlns:p14="http://schemas.microsoft.com/office/powerpoint/2010/main" val="1416570819"/>
              </p:ext>
            </p:extLst>
          </p:nvPr>
        </p:nvGraphicFramePr>
        <p:xfrm>
          <a:off x="553720" y="1412240"/>
          <a:ext cx="11348720" cy="5445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78267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38B3235-72E9-441E-83B0-8CABD5BA5C6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D52D60EC-BF5F-4DF8-9DC9-4422A904635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69F0092D-861A-419C-9987-804811E20F19}"/>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26A69B74-82AF-467A-829E-8C4D256678D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FE60A560-8897-4546-9EEC-766643B1960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D8533BF7-5A67-4F64-BF04-E9BA333676A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21795-523C-6812-7A15-105FBC285D8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spcBef>
                <a:spcPct val="0"/>
              </a:spcBef>
            </a:pPr>
            <a:r>
              <a:rPr lang="en-US" sz="3200" b="1" kern="1200">
                <a:solidFill>
                  <a:schemeClr val="bg1"/>
                </a:solidFill>
                <a:latin typeface="+mj-lt"/>
                <a:ea typeface="+mj-ea"/>
                <a:cs typeface="+mj-cs"/>
              </a:rPr>
              <a:t>Cohort Learning Sessions Schedule</a:t>
            </a:r>
          </a:p>
        </p:txBody>
      </p:sp>
      <p:graphicFrame>
        <p:nvGraphicFramePr>
          <p:cNvPr id="6" name="Table 5">
            <a:extLst>
              <a:ext uri="{FF2B5EF4-FFF2-40B4-BE49-F238E27FC236}">
                <a16:creationId xmlns:a16="http://schemas.microsoft.com/office/drawing/2014/main" id="{012386CC-D05E-0DE0-5CA1-17CBD343E0E7}"/>
              </a:ext>
            </a:extLst>
          </p:cNvPr>
          <p:cNvGraphicFramePr>
            <a:graphicFrameLocks noGrp="1"/>
          </p:cNvGraphicFramePr>
          <p:nvPr>
            <p:extLst>
              <p:ext uri="{D42A27DB-BD31-4B8C-83A1-F6EECF244321}">
                <p14:modId xmlns:p14="http://schemas.microsoft.com/office/powerpoint/2010/main" val="3763610545"/>
              </p:ext>
            </p:extLst>
          </p:nvPr>
        </p:nvGraphicFramePr>
        <p:xfrm>
          <a:off x="461145" y="1635760"/>
          <a:ext cx="11401697" cy="4881468"/>
        </p:xfrm>
        <a:graphic>
          <a:graphicData uri="http://schemas.openxmlformats.org/drawingml/2006/table">
            <a:tbl>
              <a:tblPr/>
              <a:tblGrid>
                <a:gridCol w="1325543">
                  <a:extLst>
                    <a:ext uri="{9D8B030D-6E8A-4147-A177-3AD203B41FA5}">
                      <a16:colId xmlns:a16="http://schemas.microsoft.com/office/drawing/2014/main" val="3686014801"/>
                    </a:ext>
                  </a:extLst>
                </a:gridCol>
                <a:gridCol w="8183022">
                  <a:extLst>
                    <a:ext uri="{9D8B030D-6E8A-4147-A177-3AD203B41FA5}">
                      <a16:colId xmlns:a16="http://schemas.microsoft.com/office/drawing/2014/main" val="3138894464"/>
                    </a:ext>
                  </a:extLst>
                </a:gridCol>
                <a:gridCol w="1893132">
                  <a:extLst>
                    <a:ext uri="{9D8B030D-6E8A-4147-A177-3AD203B41FA5}">
                      <a16:colId xmlns:a16="http://schemas.microsoft.com/office/drawing/2014/main" val="1661366638"/>
                    </a:ext>
                  </a:extLst>
                </a:gridCol>
              </a:tblGrid>
              <a:tr h="319168">
                <a:tc gridSpan="3">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Thursdays, 2-4pm on Zoom Platform</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solidFill>
                      <a:schemeClr val="bg1"/>
                    </a:solidFill>
                  </a:tcPr>
                </a:tc>
                <a:tc hMerge="1">
                  <a:txBody>
                    <a:bodyPr/>
                    <a:lstStyle/>
                    <a:p>
                      <a:pPr algn="l" fontAlgn="b"/>
                      <a:endParaRPr lang="en-US"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solidFill>
                      <a:schemeClr val="bg1"/>
                    </a:solidFill>
                  </a:tcPr>
                </a:tc>
                <a:tc hMerge="1">
                  <a:txBody>
                    <a:bodyPr/>
                    <a:lstStyle/>
                    <a:p>
                      <a:endParaRP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2573201514"/>
                  </a:ext>
                </a:extLst>
              </a:tr>
              <a:tr h="389494">
                <a:tc>
                  <a:txBody>
                    <a:bodyPr/>
                    <a:lstStyle/>
                    <a:p>
                      <a:pPr algn="ctr" fontAlgn="b"/>
                      <a:r>
                        <a:rPr lang="en-US" sz="2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 Module</a:t>
                      </a:r>
                    </a:p>
                  </a:txBody>
                  <a:tcPr marL="7620" marR="7620" marT="7620"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tx2"/>
                    </a:solidFill>
                  </a:tcPr>
                </a:tc>
                <a:tc>
                  <a:txBody>
                    <a:bodyPr/>
                    <a:lstStyle/>
                    <a:p>
                      <a:pPr algn="ctr" fontAlgn="b"/>
                      <a:r>
                        <a:rPr lang="en-US" sz="2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Topic</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tx2"/>
                    </a:solidFill>
                  </a:tcPr>
                </a:tc>
                <a:tc>
                  <a:txBody>
                    <a:bodyPr/>
                    <a:lstStyle/>
                    <a:p>
                      <a:pPr algn="ctr" fontAlgn="b"/>
                      <a:r>
                        <a:rPr lang="en-US" sz="2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Date</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tx2"/>
                    </a:solidFill>
                  </a:tcPr>
                </a:tc>
                <a:extLst>
                  <a:ext uri="{0D108BD9-81ED-4DB2-BD59-A6C34878D82A}">
                    <a16:rowId xmlns:a16="http://schemas.microsoft.com/office/drawing/2014/main" val="1479904481"/>
                  </a:ext>
                </a:extLst>
              </a:tr>
              <a:tr h="389494">
                <a:tc>
                  <a:txBody>
                    <a:bodyPr/>
                    <a:lstStyle/>
                    <a:p>
                      <a:pPr algn="ctr" fontAlgn="b"/>
                      <a:endPar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accent5"/>
                    </a:solidFill>
                  </a:tcPr>
                </a:tc>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Kick-Off Meeting</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accent5"/>
                    </a:solidFill>
                  </a:tcPr>
                </a:tc>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6/4/2024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accent5"/>
                    </a:solidFill>
                  </a:tcPr>
                </a:tc>
                <a:extLst>
                  <a:ext uri="{0D108BD9-81ED-4DB2-BD59-A6C34878D82A}">
                    <a16:rowId xmlns:a16="http://schemas.microsoft.com/office/drawing/2014/main" val="3714100320"/>
                  </a:ext>
                </a:extLst>
              </a:tr>
              <a:tr h="630552">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a:t>
                      </a:r>
                    </a:p>
                  </a:txBody>
                  <a:tcPr marL="7620" marR="7620" marT="7620"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l" fontAlgn="b"/>
                      <a:r>
                        <a:rPr lang="en-US" sz="2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Essential Nonprofit Management Tools: Unveiling the Core of Nonprofit Success</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7/11/2024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653512851"/>
                  </a:ext>
                </a:extLst>
              </a:tr>
              <a:tr h="630552">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a:t>
                      </a:r>
                    </a:p>
                  </a:txBody>
                  <a:tcPr marL="7620" marR="7620" marT="7620"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l"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Authentic Leadership: Managing Competing Priorities While Staying true to your Values</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9/12/2024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2706472898"/>
                  </a:ext>
                </a:extLst>
              </a:tr>
              <a:tr h="630552">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3</a:t>
                      </a:r>
                    </a:p>
                  </a:txBody>
                  <a:tcPr marL="7620" marR="7620" marT="7620"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l"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Strategic Insight: Planning and Evaluating Programs for Effective Decision-Making</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10/10/2024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3776502027"/>
                  </a:ext>
                </a:extLst>
              </a:tr>
              <a:tr h="630552">
                <a:tc>
                  <a:txBody>
                    <a:bodyPr/>
                    <a:lstStyle/>
                    <a:p>
                      <a:pPr algn="ctr" fontAlgn="b"/>
                      <a:r>
                        <a:rPr lang="en-US" sz="20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4</a:t>
                      </a:r>
                    </a:p>
                  </a:txBody>
                  <a:tcPr marL="7620" marR="7620" marT="7620"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l"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Effective Marketing and Communication: Intentional Storytelling for Diverse Audiences </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ctr" fontAlgn="b"/>
                      <a:r>
                        <a:rPr lang="en-US" sz="20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12/11/2024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1878323294"/>
                  </a:ext>
                </a:extLst>
              </a:tr>
              <a:tr h="630552">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5</a:t>
                      </a:r>
                    </a:p>
                  </a:txBody>
                  <a:tcPr marL="7620" marR="7620" marT="7620"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l"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Expanding Your Resource Strategy: Innovating Funding Solutions</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1/30/2024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2574844520"/>
                  </a:ext>
                </a:extLst>
              </a:tr>
              <a:tr h="630552">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6</a:t>
                      </a:r>
                    </a:p>
                  </a:txBody>
                  <a:tcPr marL="7620" marR="7620" marT="7620"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l"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Strategic Partnerships and Collaborations for Collective Impact </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tc>
                  <a:txBody>
                    <a:bodyPr/>
                    <a:lstStyle/>
                    <a:p>
                      <a:pPr algn="ctr" fontAlgn="b"/>
                      <a:r>
                        <a:rPr lang="en-US" sz="2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3/13/2024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3886816004"/>
                  </a:ext>
                </a:extLst>
              </a:tr>
            </a:tbl>
          </a:graphicData>
        </a:graphic>
      </p:graphicFrame>
    </p:spTree>
    <p:extLst>
      <p:ext uri="{BB962C8B-B14F-4D97-AF65-F5344CB8AC3E}">
        <p14:creationId xmlns:p14="http://schemas.microsoft.com/office/powerpoint/2010/main" val="36745138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E1215AF5-6084-3544-8153-A6D2976FD6CB}"/>
              </a:ext>
            </a:extLst>
          </p:cNvPr>
          <p:cNvSpPr txBox="1">
            <a:spLocks/>
          </p:cNvSpPr>
          <p:nvPr/>
        </p:nvSpPr>
        <p:spPr>
          <a:xfrm>
            <a:off x="838200" y="3786159"/>
            <a:ext cx="103060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a:t>Poll</a:t>
            </a:r>
          </a:p>
        </p:txBody>
      </p:sp>
      <p:sp>
        <p:nvSpPr>
          <p:cNvPr id="10" name="Slide Number Placeholder 5">
            <a:extLst>
              <a:ext uri="{FF2B5EF4-FFF2-40B4-BE49-F238E27FC236}">
                <a16:creationId xmlns:a16="http://schemas.microsoft.com/office/drawing/2014/main" id="{892D28D1-EA5A-EC4B-8759-7ACC243C2050}"/>
              </a:ext>
            </a:extLst>
          </p:cNvPr>
          <p:cNvSpPr txBox="1">
            <a:spLocks/>
          </p:cNvSpPr>
          <p:nvPr/>
        </p:nvSpPr>
        <p:spPr>
          <a:xfrm>
            <a:off x="10723418" y="6356350"/>
            <a:ext cx="63038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EE16F1-9D93-6149-B789-FE83D807CC47}" type="slidenum">
              <a:rPr lang="en-US" smtClean="0">
                <a:latin typeface="Open Sans" panose="020B0606030504020204" pitchFamily="34" charset="0"/>
                <a:ea typeface="Open Sans" panose="020B0606030504020204" pitchFamily="34" charset="0"/>
                <a:cs typeface="Open Sans" panose="020B0606030504020204" pitchFamily="34" charset="0"/>
              </a:rPr>
              <a:pPr/>
              <a:t>30</a:t>
            </a:fld>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descr="A blue text on a white background&#10;&#10;Description automatically generated">
            <a:extLst>
              <a:ext uri="{FF2B5EF4-FFF2-40B4-BE49-F238E27FC236}">
                <a16:creationId xmlns:a16="http://schemas.microsoft.com/office/drawing/2014/main" id="{7818ACA2-EC5D-4A27-5E26-995F3342A160}"/>
              </a:ext>
            </a:extLst>
          </p:cNvPr>
          <p:cNvPicPr>
            <a:picLocks noChangeAspect="1"/>
          </p:cNvPicPr>
          <p:nvPr/>
        </p:nvPicPr>
        <p:blipFill>
          <a:blip r:embed="rId3"/>
          <a:stretch>
            <a:fillRect/>
          </a:stretch>
        </p:blipFill>
        <p:spPr>
          <a:xfrm>
            <a:off x="2217836" y="6273927"/>
            <a:ext cx="1652731" cy="447548"/>
          </a:xfrm>
          <a:prstGeom prst="rect">
            <a:avLst/>
          </a:prstGeom>
        </p:spPr>
      </p:pic>
      <p:sp>
        <p:nvSpPr>
          <p:cNvPr id="3" name="Rectangle: Rounded Corners 2">
            <a:extLst>
              <a:ext uri="{FF2B5EF4-FFF2-40B4-BE49-F238E27FC236}">
                <a16:creationId xmlns:a16="http://schemas.microsoft.com/office/drawing/2014/main" id="{6561021B-DB92-D3B5-E751-FD63B44131DA}"/>
              </a:ext>
            </a:extLst>
          </p:cNvPr>
          <p:cNvSpPr/>
          <p:nvPr/>
        </p:nvSpPr>
        <p:spPr>
          <a:xfrm>
            <a:off x="5957468" y="586560"/>
            <a:ext cx="5742138" cy="5687367"/>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sz="3600">
                <a:latin typeface="Open Sans" panose="020B0606030504020204" pitchFamily="34" charset="0"/>
                <a:ea typeface="Open Sans" panose="020B0606030504020204" pitchFamily="34" charset="0"/>
                <a:cs typeface="Open Sans" panose="020B0606030504020204" pitchFamily="34" charset="0"/>
              </a:rPr>
              <a:t>What nonprofit capacity area do you think you will focus on during your technical training assistance experience?</a:t>
            </a:r>
          </a:p>
          <a:p>
            <a:pPr marL="742950" indent="-742950">
              <a:buAutoNum type="arabicParenR"/>
            </a:pPr>
            <a:endParaRPr lang="en-US" sz="36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0626306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86F3EB-8CD3-0FE2-1FF1-C234A9CA7F7A}"/>
              </a:ext>
            </a:extLst>
          </p:cNvPr>
          <p:cNvSpPr>
            <a:spLocks noGrp="1"/>
          </p:cNvSpPr>
          <p:nvPr>
            <p:ph type="title"/>
          </p:nvPr>
        </p:nvSpPr>
        <p:spPr/>
        <p:txBody>
          <a:bodyPr>
            <a:normAutofit/>
          </a:bodyPr>
          <a:lstStyle/>
          <a:p>
            <a:r>
              <a:rPr lang="en-US" sz="4000"/>
              <a:t>Case Study and Breakout Room Activity</a:t>
            </a:r>
          </a:p>
        </p:txBody>
      </p:sp>
      <p:pic>
        <p:nvPicPr>
          <p:cNvPr id="2" name="Picture 1" descr="A blue text on a white background&#10;&#10;Description automatically generated">
            <a:extLst>
              <a:ext uri="{FF2B5EF4-FFF2-40B4-BE49-F238E27FC236}">
                <a16:creationId xmlns:a16="http://schemas.microsoft.com/office/drawing/2014/main" id="{14FCB105-6BA1-8E90-40B2-1F40D4E722C7}"/>
              </a:ext>
            </a:extLst>
          </p:cNvPr>
          <p:cNvPicPr>
            <a:picLocks noChangeAspect="1"/>
          </p:cNvPicPr>
          <p:nvPr/>
        </p:nvPicPr>
        <p:blipFill>
          <a:blip r:embed="rId3"/>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1272245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86F3EB-8CD3-0FE2-1FF1-C234A9CA7F7A}"/>
              </a:ext>
            </a:extLst>
          </p:cNvPr>
          <p:cNvSpPr>
            <a:spLocks noGrp="1"/>
          </p:cNvSpPr>
          <p:nvPr>
            <p:ph type="title"/>
          </p:nvPr>
        </p:nvSpPr>
        <p:spPr/>
        <p:txBody>
          <a:bodyPr>
            <a:normAutofit/>
          </a:bodyPr>
          <a:lstStyle/>
          <a:p>
            <a:r>
              <a:rPr lang="en-US" sz="4000"/>
              <a:t>Case Study and Breakout Room Activity</a:t>
            </a:r>
          </a:p>
        </p:txBody>
      </p:sp>
      <p:pic>
        <p:nvPicPr>
          <p:cNvPr id="2" name="Picture 1">
            <a:extLst>
              <a:ext uri="{FF2B5EF4-FFF2-40B4-BE49-F238E27FC236}">
                <a16:creationId xmlns:a16="http://schemas.microsoft.com/office/drawing/2014/main" id="{47AD2B4F-4888-398B-EE5D-8391DFC92EC2}"/>
              </a:ext>
            </a:extLst>
          </p:cNvPr>
          <p:cNvPicPr>
            <a:picLocks noChangeAspect="1"/>
          </p:cNvPicPr>
          <p:nvPr/>
        </p:nvPicPr>
        <p:blipFill>
          <a:blip r:embed="rId3"/>
          <a:stretch>
            <a:fillRect/>
          </a:stretch>
        </p:blipFill>
        <p:spPr>
          <a:xfrm>
            <a:off x="1167713" y="222420"/>
            <a:ext cx="9856573" cy="5544322"/>
          </a:xfrm>
          <a:prstGeom prst="rect">
            <a:avLst/>
          </a:prstGeom>
        </p:spPr>
      </p:pic>
      <p:pic>
        <p:nvPicPr>
          <p:cNvPr id="3" name="Picture 2" descr="A blue text on a white background&#10;&#10;Description automatically generated">
            <a:extLst>
              <a:ext uri="{FF2B5EF4-FFF2-40B4-BE49-F238E27FC236}">
                <a16:creationId xmlns:a16="http://schemas.microsoft.com/office/drawing/2014/main" id="{884A2295-4696-A9E2-3CBC-8E5A5A861BBF}"/>
              </a:ext>
            </a:extLst>
          </p:cNvPr>
          <p:cNvPicPr>
            <a:picLocks noChangeAspect="1"/>
          </p:cNvPicPr>
          <p:nvPr/>
        </p:nvPicPr>
        <p:blipFill>
          <a:blip r:embed="rId4"/>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348799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DA46888-F644-F370-F8C1-0CB7ED37B74C}"/>
              </a:ext>
            </a:extLst>
          </p:cNvPr>
          <p:cNvSpPr>
            <a:spLocks noGrp="1"/>
          </p:cNvSpPr>
          <p:nvPr>
            <p:ph type="body" idx="1"/>
          </p:nvPr>
        </p:nvSpPr>
        <p:spPr>
          <a:xfrm>
            <a:off x="574245" y="1176484"/>
            <a:ext cx="10845801" cy="5321217"/>
          </a:xfrm>
          <a:solidFill>
            <a:schemeClr val="bg1"/>
          </a:solidFill>
        </p:spPr>
        <p:txBody>
          <a:bodyPr>
            <a:normAutofit fontScale="62500" lnSpcReduction="20000"/>
          </a:bodyPr>
          <a:lstStyle/>
          <a:p>
            <a:pPr marL="127000" indent="0">
              <a:lnSpc>
                <a:spcPct val="120000"/>
              </a:lnSpc>
              <a:spcBef>
                <a:spcPts val="0"/>
              </a:spcBef>
              <a:spcAft>
                <a:spcPts val="600"/>
              </a:spcAft>
              <a:buNone/>
            </a:pPr>
            <a:r>
              <a:rPr lang="en-US" sz="3800"/>
              <a:t>Your small but mighty organization is receiving a lot of feedback from community. Front line staff has raised the following at all staff meetings:</a:t>
            </a:r>
          </a:p>
          <a:p>
            <a:pPr marL="127000" indent="0">
              <a:lnSpc>
                <a:spcPct val="120000"/>
              </a:lnSpc>
              <a:spcBef>
                <a:spcPts val="0"/>
              </a:spcBef>
              <a:spcAft>
                <a:spcPts val="600"/>
              </a:spcAft>
              <a:buNone/>
            </a:pPr>
            <a:endParaRPr lang="en-US" sz="3800"/>
          </a:p>
          <a:p>
            <a:pPr marL="127000" indent="0">
              <a:lnSpc>
                <a:spcPct val="120000"/>
              </a:lnSpc>
              <a:spcBef>
                <a:spcPts val="0"/>
              </a:spcBef>
              <a:spcAft>
                <a:spcPts val="600"/>
              </a:spcAft>
              <a:buNone/>
            </a:pPr>
            <a:r>
              <a:rPr lang="en-US" sz="3800" b="1"/>
              <a:t>Community Voices: </a:t>
            </a:r>
          </a:p>
          <a:p>
            <a:pPr>
              <a:lnSpc>
                <a:spcPct val="120000"/>
              </a:lnSpc>
              <a:spcBef>
                <a:spcPts val="0"/>
              </a:spcBef>
              <a:spcAft>
                <a:spcPts val="600"/>
              </a:spcAft>
            </a:pPr>
            <a:r>
              <a:rPr lang="en-US" sz="3800"/>
              <a:t>Clients are increasingly vocalizing how day-to-day life is tougher and tougher: rent is too high, health wellness is a challenge, and that they wish resources were more abundant. </a:t>
            </a:r>
          </a:p>
          <a:p>
            <a:pPr>
              <a:lnSpc>
                <a:spcPct val="120000"/>
              </a:lnSpc>
              <a:spcBef>
                <a:spcPts val="0"/>
              </a:spcBef>
              <a:spcAft>
                <a:spcPts val="600"/>
              </a:spcAft>
            </a:pPr>
            <a:r>
              <a:rPr lang="en-US" sz="3800"/>
              <a:t>Some community members have shared courageous feedback on the quality of support they receive from the organization. They are frustrated that the services are “not enough” even though they understand that the organization can’t solve all of their problems.</a:t>
            </a:r>
          </a:p>
        </p:txBody>
      </p:sp>
      <p:sp>
        <p:nvSpPr>
          <p:cNvPr id="4" name="Title 3">
            <a:extLst>
              <a:ext uri="{FF2B5EF4-FFF2-40B4-BE49-F238E27FC236}">
                <a16:creationId xmlns:a16="http://schemas.microsoft.com/office/drawing/2014/main" id="{F7338155-418A-7836-50B0-85E15946E08C}"/>
              </a:ext>
            </a:extLst>
          </p:cNvPr>
          <p:cNvSpPr>
            <a:spLocks noGrp="1"/>
          </p:cNvSpPr>
          <p:nvPr>
            <p:ph type="title"/>
          </p:nvPr>
        </p:nvSpPr>
        <p:spPr>
          <a:xfrm>
            <a:off x="0" y="136526"/>
            <a:ext cx="10515600" cy="687070"/>
          </a:xfrm>
          <a:solidFill>
            <a:schemeClr val="accent6"/>
          </a:solidFill>
        </p:spPr>
        <p:txBody>
          <a:bodyPr/>
          <a:lstStyle/>
          <a:p>
            <a:r>
              <a:rPr lang="en-US"/>
              <a:t>Breakout Room Activity</a:t>
            </a:r>
          </a:p>
        </p:txBody>
      </p:sp>
      <p:pic>
        <p:nvPicPr>
          <p:cNvPr id="6" name="Picture 5" descr="A blue text on a white background&#10;&#10;Description automatically generated">
            <a:extLst>
              <a:ext uri="{FF2B5EF4-FFF2-40B4-BE49-F238E27FC236}">
                <a16:creationId xmlns:a16="http://schemas.microsoft.com/office/drawing/2014/main" id="{CEE17A5A-1D93-69AB-D01E-A8F760020E91}"/>
              </a:ext>
            </a:extLst>
          </p:cNvPr>
          <p:cNvPicPr>
            <a:picLocks noChangeAspect="1"/>
          </p:cNvPicPr>
          <p:nvPr/>
        </p:nvPicPr>
        <p:blipFill>
          <a:blip r:embed="rId3"/>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41036160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38155-418A-7836-50B0-85E15946E08C}"/>
              </a:ext>
            </a:extLst>
          </p:cNvPr>
          <p:cNvSpPr>
            <a:spLocks noGrp="1"/>
          </p:cNvSpPr>
          <p:nvPr>
            <p:ph type="title"/>
          </p:nvPr>
        </p:nvSpPr>
        <p:spPr>
          <a:xfrm>
            <a:off x="0" y="136526"/>
            <a:ext cx="10515600" cy="687070"/>
          </a:xfrm>
          <a:solidFill>
            <a:schemeClr val="accent6"/>
          </a:solidFill>
        </p:spPr>
        <p:txBody>
          <a:bodyPr/>
          <a:lstStyle/>
          <a:p>
            <a:r>
              <a:rPr lang="en-US"/>
              <a:t>Breakout Room Activity</a:t>
            </a:r>
          </a:p>
        </p:txBody>
      </p:sp>
      <p:sp>
        <p:nvSpPr>
          <p:cNvPr id="5" name="Text Placeholder 4">
            <a:extLst>
              <a:ext uri="{FF2B5EF4-FFF2-40B4-BE49-F238E27FC236}">
                <a16:creationId xmlns:a16="http://schemas.microsoft.com/office/drawing/2014/main" id="{8DA46888-F644-F370-F8C1-0CB7ED37B74C}"/>
              </a:ext>
            </a:extLst>
          </p:cNvPr>
          <p:cNvSpPr>
            <a:spLocks noGrp="1"/>
          </p:cNvSpPr>
          <p:nvPr>
            <p:ph type="body" idx="1"/>
          </p:nvPr>
        </p:nvSpPr>
        <p:spPr>
          <a:xfrm>
            <a:off x="346812" y="1065431"/>
            <a:ext cx="11317965" cy="5533077"/>
          </a:xfrm>
          <a:solidFill>
            <a:schemeClr val="bg1"/>
          </a:solidFill>
        </p:spPr>
        <p:txBody>
          <a:bodyPr>
            <a:normAutofit/>
          </a:bodyPr>
          <a:lstStyle/>
          <a:p>
            <a:pPr marL="127000" indent="0">
              <a:lnSpc>
                <a:spcPct val="120000"/>
              </a:lnSpc>
              <a:spcBef>
                <a:spcPts val="0"/>
              </a:spcBef>
              <a:spcAft>
                <a:spcPts val="600"/>
              </a:spcAft>
              <a:buNone/>
            </a:pPr>
            <a:r>
              <a:rPr lang="en-US" sz="2200"/>
              <a:t>You are a senior leader tasked to improve the client experience. When you start gathering feedback from staff you hear: </a:t>
            </a:r>
            <a:endParaRPr lang="en-US" sz="2000"/>
          </a:p>
          <a:p>
            <a:pPr lvl="1">
              <a:lnSpc>
                <a:spcPct val="120000"/>
              </a:lnSpc>
              <a:spcBef>
                <a:spcPts val="0"/>
              </a:spcBef>
              <a:spcAft>
                <a:spcPts val="600"/>
              </a:spcAft>
            </a:pPr>
            <a:r>
              <a:rPr lang="en-US" sz="2000" b="1"/>
              <a:t>Colleague A: </a:t>
            </a:r>
            <a:r>
              <a:rPr lang="en-US" sz="2000"/>
              <a:t>“I can’t imagine adding another program. Data collection is cumbersome. I wish leadership would finally invest in technology that will help us serve more, efficiently.”</a:t>
            </a:r>
          </a:p>
          <a:p>
            <a:pPr lvl="1">
              <a:lnSpc>
                <a:spcPct val="120000"/>
              </a:lnSpc>
              <a:spcBef>
                <a:spcPts val="0"/>
              </a:spcBef>
              <a:spcAft>
                <a:spcPts val="600"/>
              </a:spcAft>
            </a:pPr>
            <a:r>
              <a:rPr lang="en-US" sz="2000" b="1"/>
              <a:t>Colleague B</a:t>
            </a:r>
            <a:r>
              <a:rPr lang="en-US" sz="2000"/>
              <a:t>: “We can be in a better situation if we hired more staff – and retained them. The pressure to scale up </a:t>
            </a:r>
            <a:r>
              <a:rPr lang="en-US" sz="2000">
                <a:effectLst/>
                <a:latin typeface="Open Sans" panose="020B0606030504020204" pitchFamily="34" charset="0"/>
                <a:ea typeface="Times New Roman" panose="02020603050405020304" pitchFamily="18" charset="0"/>
                <a:cs typeface="Times New Roman" panose="02020603050405020304" pitchFamily="18" charset="0"/>
              </a:rPr>
              <a:t>without a real strategy to do this</a:t>
            </a:r>
            <a:r>
              <a:rPr lang="en-US" sz="2000">
                <a:ea typeface="Times New Roman" panose="02020603050405020304" pitchFamily="18" charset="0"/>
                <a:cs typeface="Times New Roman" panose="02020603050405020304" pitchFamily="18" charset="0"/>
              </a:rPr>
              <a:t> sustainably is frustrating.</a:t>
            </a:r>
            <a:endParaRPr lang="en-US" sz="2000">
              <a:effectLst/>
              <a:latin typeface="Open Sans" panose="020B0606030504020204" pitchFamily="34" charset="0"/>
              <a:ea typeface="Times New Roman" panose="02020603050405020304" pitchFamily="18" charset="0"/>
              <a:cs typeface="Times New Roman" panose="02020603050405020304" pitchFamily="18" charset="0"/>
            </a:endParaRPr>
          </a:p>
          <a:p>
            <a:pPr lvl="1">
              <a:lnSpc>
                <a:spcPct val="120000"/>
              </a:lnSpc>
              <a:spcBef>
                <a:spcPts val="0"/>
              </a:spcBef>
              <a:spcAft>
                <a:spcPts val="600"/>
              </a:spcAft>
            </a:pPr>
            <a:r>
              <a:rPr lang="en-US" sz="2000" b="1"/>
              <a:t>Colleague C: </a:t>
            </a:r>
            <a:r>
              <a:rPr lang="en-US" sz="2000"/>
              <a:t>“What community is saying is real but I don’t think our organization is ready for an honest conversation of root causes and real change. We do not talk about diversity, equity, and inclusion issues head on.”</a:t>
            </a:r>
          </a:p>
          <a:p>
            <a:pPr lvl="1">
              <a:lnSpc>
                <a:spcPct val="120000"/>
              </a:lnSpc>
              <a:spcBef>
                <a:spcPts val="0"/>
              </a:spcBef>
              <a:spcAft>
                <a:spcPts val="600"/>
              </a:spcAft>
            </a:pPr>
            <a:r>
              <a:rPr lang="en-US" sz="2000" b="1"/>
              <a:t>Colleague D: </a:t>
            </a:r>
            <a:r>
              <a:rPr lang="en-US" sz="2000"/>
              <a:t>“The board is more focused on securing more money than the state of our programs and services. We’ve raised this issue for years.”</a:t>
            </a:r>
            <a:endParaRPr lang="en-US" sz="800"/>
          </a:p>
        </p:txBody>
      </p:sp>
    </p:spTree>
    <p:extLst>
      <p:ext uri="{BB962C8B-B14F-4D97-AF65-F5344CB8AC3E}">
        <p14:creationId xmlns:p14="http://schemas.microsoft.com/office/powerpoint/2010/main" val="256698158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5CBEFAB-0C50-524B-8AD9-A08C7EBBE843}"/>
              </a:ext>
            </a:extLst>
          </p:cNvPr>
          <p:cNvSpPr txBox="1">
            <a:spLocks/>
          </p:cNvSpPr>
          <p:nvPr/>
        </p:nvSpPr>
        <p:spPr>
          <a:xfrm>
            <a:off x="838200" y="1796692"/>
            <a:ext cx="10515600" cy="171328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000" b="0" i="0" kern="1200">
                <a:solidFill>
                  <a:srgbClr val="323842"/>
                </a:solidFill>
                <a:latin typeface="DIN Pro Medium" panose="020B0504020101020102" pitchFamily="34" charset="0"/>
                <a:ea typeface="+mj-ea"/>
                <a:cs typeface="+mj-cs"/>
              </a:defRPr>
            </a:lvl1pPr>
          </a:lstStyle>
          <a:p>
            <a:r>
              <a:rPr lang="en-US" sz="4800">
                <a:latin typeface="Open Sans" panose="020B0606030504020204" pitchFamily="34" charset="0"/>
                <a:ea typeface="Open Sans" panose="020B0606030504020204" pitchFamily="34" charset="0"/>
                <a:cs typeface="Open Sans" panose="020B0606030504020204" pitchFamily="34" charset="0"/>
              </a:rPr>
              <a:t>Activity</a:t>
            </a:r>
          </a:p>
        </p:txBody>
      </p:sp>
      <p:sp>
        <p:nvSpPr>
          <p:cNvPr id="9" name="Text Placeholder 2">
            <a:extLst>
              <a:ext uri="{FF2B5EF4-FFF2-40B4-BE49-F238E27FC236}">
                <a16:creationId xmlns:a16="http://schemas.microsoft.com/office/drawing/2014/main" id="{E1215AF5-6084-3544-8153-A6D2976FD6CB}"/>
              </a:ext>
            </a:extLst>
          </p:cNvPr>
          <p:cNvSpPr txBox="1">
            <a:spLocks/>
          </p:cNvSpPr>
          <p:nvPr/>
        </p:nvSpPr>
        <p:spPr>
          <a:xfrm>
            <a:off x="838200" y="3786159"/>
            <a:ext cx="103060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a:t>Breakout Rooms</a:t>
            </a:r>
          </a:p>
        </p:txBody>
      </p:sp>
      <p:sp>
        <p:nvSpPr>
          <p:cNvPr id="10" name="Slide Number Placeholder 5">
            <a:extLst>
              <a:ext uri="{FF2B5EF4-FFF2-40B4-BE49-F238E27FC236}">
                <a16:creationId xmlns:a16="http://schemas.microsoft.com/office/drawing/2014/main" id="{892D28D1-EA5A-EC4B-8759-7ACC243C2050}"/>
              </a:ext>
            </a:extLst>
          </p:cNvPr>
          <p:cNvSpPr txBox="1">
            <a:spLocks/>
          </p:cNvSpPr>
          <p:nvPr/>
        </p:nvSpPr>
        <p:spPr>
          <a:xfrm>
            <a:off x="10723418" y="6356350"/>
            <a:ext cx="63038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EE16F1-9D93-6149-B789-FE83D807CC47}" type="slidenum">
              <a:rPr lang="en-US" smtClean="0">
                <a:latin typeface="Open Sans" panose="020B0606030504020204" pitchFamily="34" charset="0"/>
                <a:ea typeface="Open Sans" panose="020B0606030504020204" pitchFamily="34" charset="0"/>
                <a:cs typeface="Open Sans" panose="020B0606030504020204" pitchFamily="34" charset="0"/>
              </a:rPr>
              <a:pPr/>
              <a:t>35</a:t>
            </a:fld>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descr="A blue text on a white background&#10;&#10;Description automatically generated">
            <a:extLst>
              <a:ext uri="{FF2B5EF4-FFF2-40B4-BE49-F238E27FC236}">
                <a16:creationId xmlns:a16="http://schemas.microsoft.com/office/drawing/2014/main" id="{7818ACA2-EC5D-4A27-5E26-995F3342A160}"/>
              </a:ext>
            </a:extLst>
          </p:cNvPr>
          <p:cNvPicPr>
            <a:picLocks noChangeAspect="1"/>
          </p:cNvPicPr>
          <p:nvPr/>
        </p:nvPicPr>
        <p:blipFill>
          <a:blip r:embed="rId3"/>
          <a:stretch>
            <a:fillRect/>
          </a:stretch>
        </p:blipFill>
        <p:spPr>
          <a:xfrm>
            <a:off x="2217836" y="6273927"/>
            <a:ext cx="1652731" cy="447548"/>
          </a:xfrm>
          <a:prstGeom prst="rect">
            <a:avLst/>
          </a:prstGeom>
        </p:spPr>
      </p:pic>
      <p:sp>
        <p:nvSpPr>
          <p:cNvPr id="3" name="Rectangle: Rounded Corners 2">
            <a:extLst>
              <a:ext uri="{FF2B5EF4-FFF2-40B4-BE49-F238E27FC236}">
                <a16:creationId xmlns:a16="http://schemas.microsoft.com/office/drawing/2014/main" id="{6561021B-DB92-D3B5-E751-FD63B44131DA}"/>
              </a:ext>
            </a:extLst>
          </p:cNvPr>
          <p:cNvSpPr/>
          <p:nvPr/>
        </p:nvSpPr>
        <p:spPr>
          <a:xfrm>
            <a:off x="5634681" y="136525"/>
            <a:ext cx="6307210" cy="65849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2"/>
                </a:solidFill>
                <a:latin typeface="Open Sans" panose="020B0606030504020204" pitchFamily="34" charset="0"/>
                <a:ea typeface="Open Sans" panose="020B0606030504020204" pitchFamily="34" charset="0"/>
                <a:cs typeface="Open Sans" panose="020B0606030504020204" pitchFamily="34" charset="0"/>
              </a:rPr>
              <a:t>Diagnose the Issue, </a:t>
            </a:r>
          </a:p>
          <a:p>
            <a:pPr algn="ctr"/>
            <a:r>
              <a:rPr lang="en-US" sz="3200" b="1">
                <a:solidFill>
                  <a:schemeClr val="tx2"/>
                </a:solidFill>
                <a:latin typeface="Open Sans" panose="020B0606030504020204" pitchFamily="34" charset="0"/>
                <a:ea typeface="Open Sans" panose="020B0606030504020204" pitchFamily="34" charset="0"/>
                <a:cs typeface="Open Sans" panose="020B0606030504020204" pitchFamily="34" charset="0"/>
              </a:rPr>
              <a:t>Pitch a Solution</a:t>
            </a:r>
          </a:p>
          <a:p>
            <a:pPr algn="ctr"/>
            <a:endParaRPr lang="en-US" sz="280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spcBef>
                <a:spcPts val="0"/>
              </a:spcBef>
              <a:spcAft>
                <a:spcPts val="400"/>
              </a:spcAft>
              <a:buFont typeface="+mj-lt"/>
              <a:buAutoNum type="arabicPeriod"/>
              <a:tabLst>
                <a:tab pos="457200" algn="l"/>
              </a:tabLst>
            </a:pPr>
            <a:r>
              <a:rPr lang="en-US" sz="2400">
                <a:solidFill>
                  <a:schemeClr val="tx2"/>
                </a:solidFill>
                <a:effectLst/>
                <a:latin typeface="Open Sans" panose="020B0606030504020204" pitchFamily="34" charset="0"/>
                <a:ea typeface="Times New Roman" panose="02020603050405020304" pitchFamily="18" charset="0"/>
                <a:cs typeface="Times New Roman" panose="02020603050405020304" pitchFamily="18" charset="0"/>
              </a:rPr>
              <a:t>Dissect the situation. Name at least three dynamics at hand.</a:t>
            </a:r>
          </a:p>
          <a:p>
            <a:pPr marL="342900" marR="0" lvl="0" indent="-342900">
              <a:spcBef>
                <a:spcPts val="0"/>
              </a:spcBef>
              <a:spcAft>
                <a:spcPts val="400"/>
              </a:spcAft>
              <a:buFont typeface="+mj-lt"/>
              <a:buAutoNum type="arabicPeriod"/>
              <a:tabLst>
                <a:tab pos="457200" algn="l"/>
              </a:tabLst>
            </a:pPr>
            <a:r>
              <a:rPr lang="en-US" sz="2400">
                <a:solidFill>
                  <a:schemeClr val="tx2"/>
                </a:solidFill>
                <a:effectLst/>
                <a:latin typeface="Open Sans" panose="020B0606030504020204" pitchFamily="34" charset="0"/>
                <a:ea typeface="Times New Roman" panose="02020603050405020304" pitchFamily="18" charset="0"/>
                <a:cs typeface="Times New Roman" panose="02020603050405020304" pitchFamily="18" charset="0"/>
              </a:rPr>
              <a:t>As a group, name one core problem that the organization will respond to. </a:t>
            </a:r>
          </a:p>
          <a:p>
            <a:pPr marL="342900" marR="0" lvl="0" indent="-342900">
              <a:spcBef>
                <a:spcPts val="0"/>
              </a:spcBef>
              <a:spcAft>
                <a:spcPts val="400"/>
              </a:spcAft>
              <a:buFont typeface="+mj-lt"/>
              <a:buAutoNum type="arabicPeriod"/>
              <a:tabLst>
                <a:tab pos="457200" algn="l"/>
              </a:tabLst>
            </a:pPr>
            <a:r>
              <a:rPr lang="en-US" sz="2400">
                <a:solidFill>
                  <a:schemeClr val="tx2"/>
                </a:solidFill>
                <a:effectLst/>
                <a:latin typeface="Open Sans" panose="020B0606030504020204" pitchFamily="34" charset="0"/>
                <a:ea typeface="Times New Roman" panose="02020603050405020304" pitchFamily="18" charset="0"/>
                <a:cs typeface="Times New Roman" panose="02020603050405020304" pitchFamily="18" charset="0"/>
              </a:rPr>
              <a:t>As a team:</a:t>
            </a:r>
          </a:p>
          <a:p>
            <a:pPr marL="742950" marR="0" lvl="1" indent="-285750">
              <a:spcBef>
                <a:spcPts val="0"/>
              </a:spcBef>
              <a:spcAft>
                <a:spcPts val="400"/>
              </a:spcAft>
              <a:buFont typeface="+mj-lt"/>
              <a:buAutoNum type="arabicPeriod"/>
              <a:tabLst>
                <a:tab pos="914400" algn="l"/>
              </a:tabLst>
            </a:pPr>
            <a:r>
              <a:rPr lang="en-US" sz="2400">
                <a:solidFill>
                  <a:schemeClr val="tx2"/>
                </a:solidFill>
                <a:effectLst/>
                <a:latin typeface="Open Sans" panose="020B0606030504020204" pitchFamily="34" charset="0"/>
                <a:ea typeface="Times New Roman" panose="02020603050405020304" pitchFamily="18" charset="0"/>
                <a:cs typeface="Times New Roman" panose="02020603050405020304" pitchFamily="18" charset="0"/>
              </a:rPr>
              <a:t>Pitch one solution. </a:t>
            </a:r>
          </a:p>
          <a:p>
            <a:pPr marL="742950" marR="0" lvl="1" indent="-285750">
              <a:spcBef>
                <a:spcPts val="0"/>
              </a:spcBef>
              <a:spcAft>
                <a:spcPts val="400"/>
              </a:spcAft>
              <a:buFont typeface="+mj-lt"/>
              <a:buAutoNum type="arabicPeriod"/>
              <a:tabLst>
                <a:tab pos="914400" algn="l"/>
              </a:tabLst>
            </a:pPr>
            <a:r>
              <a:rPr lang="en-US" sz="2400">
                <a:solidFill>
                  <a:schemeClr val="tx2"/>
                </a:solidFill>
                <a:effectLst/>
                <a:latin typeface="Open Sans" panose="020B0606030504020204" pitchFamily="34" charset="0"/>
                <a:ea typeface="Times New Roman" panose="02020603050405020304" pitchFamily="18" charset="0"/>
                <a:cs typeface="Times New Roman" panose="02020603050405020304" pitchFamily="18" charset="0"/>
              </a:rPr>
              <a:t>What actions do you think will be easy and which ones hard?</a:t>
            </a:r>
          </a:p>
          <a:p>
            <a:pPr marL="742950" marR="0" lvl="1" indent="-285750">
              <a:spcBef>
                <a:spcPts val="0"/>
              </a:spcBef>
              <a:spcAft>
                <a:spcPts val="400"/>
              </a:spcAft>
              <a:buFont typeface="+mj-lt"/>
              <a:buAutoNum type="arabicPeriod"/>
              <a:tabLst>
                <a:tab pos="914400" algn="l"/>
              </a:tabLst>
            </a:pPr>
            <a:r>
              <a:rPr lang="en-US" sz="2400">
                <a:solidFill>
                  <a:schemeClr val="tx2"/>
                </a:solidFill>
                <a:effectLst/>
                <a:latin typeface="Open Sans" panose="020B0606030504020204" pitchFamily="34" charset="0"/>
                <a:ea typeface="Times New Roman" panose="02020603050405020304" pitchFamily="18" charset="0"/>
                <a:cs typeface="Times New Roman" panose="02020603050405020304" pitchFamily="18" charset="0"/>
              </a:rPr>
              <a:t>What resources will you need?</a:t>
            </a:r>
          </a:p>
        </p:txBody>
      </p:sp>
      <p:sp>
        <p:nvSpPr>
          <p:cNvPr id="6" name="TextBox 5">
            <a:extLst>
              <a:ext uri="{FF2B5EF4-FFF2-40B4-BE49-F238E27FC236}">
                <a16:creationId xmlns:a16="http://schemas.microsoft.com/office/drawing/2014/main" id="{3958A804-2656-0323-90BB-11DB707A5396}"/>
              </a:ext>
            </a:extLst>
          </p:cNvPr>
          <p:cNvSpPr txBox="1"/>
          <p:nvPr/>
        </p:nvSpPr>
        <p:spPr>
          <a:xfrm>
            <a:off x="838200" y="4364325"/>
            <a:ext cx="7432040" cy="369332"/>
          </a:xfrm>
          <a:prstGeom prst="rect">
            <a:avLst/>
          </a:prstGeom>
          <a:noFill/>
        </p:spPr>
        <p:txBody>
          <a:bodyPr wrap="square">
            <a:spAutoFit/>
          </a:bodyPr>
          <a:lstStyle/>
          <a:p>
            <a:r>
              <a:rPr lang="en-US" sz="1800" i="1"/>
              <a:t>15 minutes – 3-4 persons</a:t>
            </a:r>
          </a:p>
        </p:txBody>
      </p:sp>
    </p:spTree>
    <p:extLst>
      <p:ext uri="{BB962C8B-B14F-4D97-AF65-F5344CB8AC3E}">
        <p14:creationId xmlns:p14="http://schemas.microsoft.com/office/powerpoint/2010/main" val="315544215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8" name="Group 2067">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69" name="Oval 2068">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Oval 2071">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6" name="Rectangle 2075">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0" name="Group 2079">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081" name="Straight Connector 2080">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052" name="Picture 4" descr="Facebook 1920s cafe mural - Fancy Features">
            <a:extLst>
              <a:ext uri="{FF2B5EF4-FFF2-40B4-BE49-F238E27FC236}">
                <a16:creationId xmlns:a16="http://schemas.microsoft.com/office/drawing/2014/main" id="{D5E1A389-B7D5-5979-17E7-72AD835AF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3" r="9077" b="1"/>
          <a:stretch/>
        </p:blipFill>
        <p:spPr bwMode="auto">
          <a:xfrm>
            <a:off x="1184854" y="416183"/>
            <a:ext cx="9839364" cy="5197342"/>
          </a:xfrm>
          <a:prstGeom prst="rect">
            <a:avLst/>
          </a:prstGeom>
          <a:noFill/>
          <a:extLst>
            <a:ext uri="{909E8E84-426E-40DD-AFC4-6F175D3DCCD1}">
              <a14:hiddenFill xmlns:a14="http://schemas.microsoft.com/office/drawing/2010/main">
                <a:solidFill>
                  <a:srgbClr val="FFFFFF"/>
                </a:solidFill>
              </a14:hiddenFill>
            </a:ext>
          </a:extLst>
        </p:spPr>
      </p:pic>
      <p:grpSp>
        <p:nvGrpSpPr>
          <p:cNvPr id="2086" name="Group 2085">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88843" y="626533"/>
            <a:ext cx="304800" cy="429768"/>
            <a:chOff x="215328" y="-46937"/>
            <a:chExt cx="304800" cy="2773841"/>
          </a:xfrm>
        </p:grpSpPr>
        <p:cxnSp>
          <p:nvCxnSpPr>
            <p:cNvPr id="2087" name="Straight Connector 2086">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1C47F554-AD69-8A5B-EDFE-A60C1BDEA9DE}"/>
              </a:ext>
            </a:extLst>
          </p:cNvPr>
          <p:cNvSpPr txBox="1"/>
          <p:nvPr/>
        </p:nvSpPr>
        <p:spPr>
          <a:xfrm>
            <a:off x="3202144" y="5808525"/>
            <a:ext cx="5447102" cy="584775"/>
          </a:xfrm>
          <a:prstGeom prst="rect">
            <a:avLst/>
          </a:prstGeom>
          <a:noFill/>
        </p:spPr>
        <p:txBody>
          <a:bodyPr wrap="square" rtlCol="0">
            <a:spAutoFit/>
          </a:bodyPr>
          <a:lstStyle/>
          <a:p>
            <a:pPr algn="ctr"/>
            <a:r>
              <a:rPr lang="en-US" sz="3200" b="1">
                <a:solidFill>
                  <a:schemeClr val="bg1"/>
                </a:solidFill>
              </a:rPr>
              <a:t>Report Out</a:t>
            </a:r>
          </a:p>
        </p:txBody>
      </p:sp>
    </p:spTree>
    <p:extLst>
      <p:ext uri="{BB962C8B-B14F-4D97-AF65-F5344CB8AC3E}">
        <p14:creationId xmlns:p14="http://schemas.microsoft.com/office/powerpoint/2010/main" val="467779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C1E2-5019-2B41-27B8-1DA811CC3450}"/>
              </a:ext>
            </a:extLst>
          </p:cNvPr>
          <p:cNvSpPr>
            <a:spLocks noGrp="1"/>
          </p:cNvSpPr>
          <p:nvPr>
            <p:ph type="ctrTitle"/>
          </p:nvPr>
        </p:nvSpPr>
        <p:spPr>
          <a:xfrm>
            <a:off x="7059168" y="2060934"/>
            <a:ext cx="4350049" cy="2387600"/>
          </a:xfrm>
        </p:spPr>
        <p:txBody>
          <a:bodyPr>
            <a:normAutofit/>
          </a:bodyPr>
          <a:lstStyle/>
          <a:p>
            <a:pPr algn="r"/>
            <a:r>
              <a:rPr lang="en-US" sz="6000" b="1">
                <a:solidFill>
                  <a:schemeClr val="bg1"/>
                </a:solidFill>
                <a:latin typeface="Open Sans" panose="020B0606030504020204" pitchFamily="34" charset="0"/>
                <a:ea typeface="Open Sans" panose="020B0606030504020204" pitchFamily="34" charset="0"/>
                <a:cs typeface="Open Sans" panose="020B0606030504020204" pitchFamily="34" charset="0"/>
              </a:rPr>
              <a:t>Next Steps</a:t>
            </a:r>
          </a:p>
        </p:txBody>
      </p:sp>
      <p:grpSp>
        <p:nvGrpSpPr>
          <p:cNvPr id="6" name="Group 5">
            <a:extLst>
              <a:ext uri="{FF2B5EF4-FFF2-40B4-BE49-F238E27FC236}">
                <a16:creationId xmlns:a16="http://schemas.microsoft.com/office/drawing/2014/main" id="{B74E3095-0269-3F12-A695-F8093F6FB2FE}"/>
              </a:ext>
            </a:extLst>
          </p:cNvPr>
          <p:cNvGrpSpPr/>
          <p:nvPr/>
        </p:nvGrpSpPr>
        <p:grpSpPr>
          <a:xfrm>
            <a:off x="587258" y="4448534"/>
            <a:ext cx="3406391" cy="1138238"/>
            <a:chOff x="4109776" y="3014589"/>
            <a:chExt cx="3406391" cy="1138238"/>
          </a:xfrm>
        </p:grpSpPr>
        <p:sp>
          <p:nvSpPr>
            <p:cNvPr id="7" name="Rectangle 6">
              <a:extLst>
                <a:ext uri="{FF2B5EF4-FFF2-40B4-BE49-F238E27FC236}">
                  <a16:creationId xmlns:a16="http://schemas.microsoft.com/office/drawing/2014/main" id="{5F5A5E81-4D07-9904-0009-DFEB138AD6B1}"/>
                </a:ext>
              </a:extLst>
            </p:cNvPr>
            <p:cNvSpPr/>
            <p:nvPr/>
          </p:nvSpPr>
          <p:spPr>
            <a:xfrm>
              <a:off x="4109776" y="3014589"/>
              <a:ext cx="3406391" cy="11382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text on a white background&#10;&#10;Description automatically generated">
              <a:extLst>
                <a:ext uri="{FF2B5EF4-FFF2-40B4-BE49-F238E27FC236}">
                  <a16:creationId xmlns:a16="http://schemas.microsoft.com/office/drawing/2014/main" id="{189CCC90-D3FB-FB06-50DA-303B000B2EA8}"/>
                </a:ext>
              </a:extLst>
            </p:cNvPr>
            <p:cNvPicPr>
              <a:picLocks noChangeAspect="1"/>
            </p:cNvPicPr>
            <p:nvPr/>
          </p:nvPicPr>
          <p:blipFill>
            <a:blip r:embed="rId3"/>
            <a:stretch>
              <a:fillRect/>
            </a:stretch>
          </p:blipFill>
          <p:spPr>
            <a:xfrm>
              <a:off x="4282610" y="3128704"/>
              <a:ext cx="3060721" cy="828822"/>
            </a:xfrm>
            <a:prstGeom prst="rect">
              <a:avLst/>
            </a:prstGeom>
          </p:spPr>
        </p:pic>
      </p:grpSp>
    </p:spTree>
    <p:extLst>
      <p:ext uri="{BB962C8B-B14F-4D97-AF65-F5344CB8AC3E}">
        <p14:creationId xmlns:p14="http://schemas.microsoft.com/office/powerpoint/2010/main" val="258332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 name="Right Triangle 14">
            <a:extLst>
              <a:ext uri="{FF2B5EF4-FFF2-40B4-BE49-F238E27FC236}">
                <a16:creationId xmlns:a16="http://schemas.microsoft.com/office/drawing/2014/main" id="{3879E75A-0B00-A601-B02F-6816B30FA18F}"/>
              </a:ext>
            </a:extLst>
          </p:cNvPr>
          <p:cNvSpPr/>
          <p:nvPr/>
        </p:nvSpPr>
        <p:spPr>
          <a:xfrm rot="16200000">
            <a:off x="4591493" y="-742506"/>
            <a:ext cx="6858002" cy="8343013"/>
          </a:xfrm>
          <a:prstGeom prst="rtTriangl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EDF5AAA0-FDC9-936A-8384-5A8C92787751}"/>
              </a:ext>
            </a:extLst>
          </p:cNvPr>
          <p:cNvGraphicFramePr/>
          <p:nvPr>
            <p:extLst>
              <p:ext uri="{D42A27DB-BD31-4B8C-83A1-F6EECF244321}">
                <p14:modId xmlns:p14="http://schemas.microsoft.com/office/powerpoint/2010/main" val="3409424078"/>
              </p:ext>
            </p:extLst>
          </p:nvPr>
        </p:nvGraphicFramePr>
        <p:xfrm>
          <a:off x="619760" y="163237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6E44AF8-C289-60AE-8383-B50F25AAE9D1}"/>
              </a:ext>
            </a:extLst>
          </p:cNvPr>
          <p:cNvSpPr txBox="1"/>
          <p:nvPr/>
        </p:nvSpPr>
        <p:spPr>
          <a:xfrm>
            <a:off x="2971800" y="5430521"/>
            <a:ext cx="3423920" cy="461665"/>
          </a:xfrm>
          <a:prstGeom prst="rect">
            <a:avLst/>
          </a:prstGeom>
          <a:noFill/>
        </p:spPr>
        <p:txBody>
          <a:bodyPr wrap="square" rtlCol="0">
            <a:spAutoFit/>
          </a:bodyPr>
          <a:lstStyle/>
          <a:p>
            <a:r>
              <a:rPr lang="en-US" sz="2400" b="1">
                <a:solidFill>
                  <a:schemeClr val="tx2"/>
                </a:solidFill>
              </a:rPr>
              <a:t>Organizational Goals</a:t>
            </a:r>
          </a:p>
        </p:txBody>
      </p:sp>
      <p:graphicFrame>
        <p:nvGraphicFramePr>
          <p:cNvPr id="6" name="Diagram 5">
            <a:extLst>
              <a:ext uri="{FF2B5EF4-FFF2-40B4-BE49-F238E27FC236}">
                <a16:creationId xmlns:a16="http://schemas.microsoft.com/office/drawing/2014/main" id="{1DA6E26F-E33C-B88B-CE2A-221FDAB982B7}"/>
              </a:ext>
            </a:extLst>
          </p:cNvPr>
          <p:cNvGraphicFramePr/>
          <p:nvPr>
            <p:extLst>
              <p:ext uri="{D42A27DB-BD31-4B8C-83A1-F6EECF244321}">
                <p14:modId xmlns:p14="http://schemas.microsoft.com/office/powerpoint/2010/main" val="1117114158"/>
              </p:ext>
            </p:extLst>
          </p:nvPr>
        </p:nvGraphicFramePr>
        <p:xfrm>
          <a:off x="6733540" y="-129307"/>
          <a:ext cx="5539740" cy="45539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Table 8">
            <a:extLst>
              <a:ext uri="{FF2B5EF4-FFF2-40B4-BE49-F238E27FC236}">
                <a16:creationId xmlns:a16="http://schemas.microsoft.com/office/drawing/2014/main" id="{3E828E4E-2DEF-C840-59A1-C7233B7D34CC}"/>
              </a:ext>
            </a:extLst>
          </p:cNvPr>
          <p:cNvGraphicFramePr>
            <a:graphicFrameLocks noGrp="1"/>
          </p:cNvGraphicFramePr>
          <p:nvPr>
            <p:extLst>
              <p:ext uri="{D42A27DB-BD31-4B8C-83A1-F6EECF244321}">
                <p14:modId xmlns:p14="http://schemas.microsoft.com/office/powerpoint/2010/main" val="2270413853"/>
              </p:ext>
            </p:extLst>
          </p:nvPr>
        </p:nvGraphicFramePr>
        <p:xfrm>
          <a:off x="185420" y="145623"/>
          <a:ext cx="7018020" cy="2344704"/>
        </p:xfrm>
        <a:graphic>
          <a:graphicData uri="http://schemas.openxmlformats.org/drawingml/2006/table">
            <a:tbl>
              <a:tblPr firstRow="1" bandRow="1">
                <a:tableStyleId>{5C22544A-7EE6-4342-B048-85BDC9FD1C3A}</a:tableStyleId>
              </a:tblPr>
              <a:tblGrid>
                <a:gridCol w="7018020">
                  <a:extLst>
                    <a:ext uri="{9D8B030D-6E8A-4147-A177-3AD203B41FA5}">
                      <a16:colId xmlns:a16="http://schemas.microsoft.com/office/drawing/2014/main" val="3892266989"/>
                    </a:ext>
                  </a:extLst>
                </a:gridCol>
              </a:tblGrid>
              <a:tr h="426156">
                <a:tc>
                  <a:txBody>
                    <a:bodyPr/>
                    <a:lstStyle/>
                    <a:p>
                      <a:r>
                        <a:rPr lang="en-US">
                          <a:solidFill>
                            <a:schemeClr val="tx1"/>
                          </a:solidFill>
                        </a:rPr>
                        <a:t>Concepts that Stand Out</a:t>
                      </a:r>
                    </a:p>
                  </a:txBody>
                  <a:tcPr/>
                </a:tc>
                <a:extLst>
                  <a:ext uri="{0D108BD9-81ED-4DB2-BD59-A6C34878D82A}">
                    <a16:rowId xmlns:a16="http://schemas.microsoft.com/office/drawing/2014/main" val="416010102"/>
                  </a:ext>
                </a:extLst>
              </a:tr>
              <a:tr h="426156">
                <a:tc>
                  <a:txBody>
                    <a:bodyPr/>
                    <a:lstStyle/>
                    <a:p>
                      <a:r>
                        <a:rPr lang="en-US">
                          <a:solidFill>
                            <a:schemeClr val="tx1"/>
                          </a:solidFill>
                        </a:rPr>
                        <a:t>Navigating the Tension: Decisions that center org needs vs. staff ones</a:t>
                      </a:r>
                    </a:p>
                  </a:txBody>
                  <a:tcPr/>
                </a:tc>
                <a:extLst>
                  <a:ext uri="{0D108BD9-81ED-4DB2-BD59-A6C34878D82A}">
                    <a16:rowId xmlns:a16="http://schemas.microsoft.com/office/drawing/2014/main" val="2325057509"/>
                  </a:ext>
                </a:extLst>
              </a:tr>
              <a:tr h="426156">
                <a:tc>
                  <a:txBody>
                    <a:bodyPr/>
                    <a:lstStyle/>
                    <a:p>
                      <a:r>
                        <a:rPr lang="en-US">
                          <a:solidFill>
                            <a:schemeClr val="tx1"/>
                          </a:solidFill>
                        </a:rPr>
                        <a:t>Everyone should understand resourcing and fund management</a:t>
                      </a:r>
                    </a:p>
                  </a:txBody>
                  <a:tcPr/>
                </a:tc>
                <a:extLst>
                  <a:ext uri="{0D108BD9-81ED-4DB2-BD59-A6C34878D82A}">
                    <a16:rowId xmlns:a16="http://schemas.microsoft.com/office/drawing/2014/main" val="1973015606"/>
                  </a:ext>
                </a:extLst>
              </a:tr>
              <a:tr h="426156">
                <a:tc>
                  <a:txBody>
                    <a:bodyPr/>
                    <a:lstStyle/>
                    <a:p>
                      <a:r>
                        <a:rPr lang="en-US">
                          <a:solidFill>
                            <a:schemeClr val="tx1"/>
                          </a:solidFill>
                        </a:rPr>
                        <a:t>Holding accountability to plans and commitments</a:t>
                      </a:r>
                    </a:p>
                  </a:txBody>
                  <a:tcPr/>
                </a:tc>
                <a:extLst>
                  <a:ext uri="{0D108BD9-81ED-4DB2-BD59-A6C34878D82A}">
                    <a16:rowId xmlns:a16="http://schemas.microsoft.com/office/drawing/2014/main" val="3802304725"/>
                  </a:ext>
                </a:extLst>
              </a:tr>
              <a:tr h="426156">
                <a:tc>
                  <a:txBody>
                    <a:bodyPr/>
                    <a:lstStyle/>
                    <a:p>
                      <a:r>
                        <a:rPr lang="en-US">
                          <a:solidFill>
                            <a:schemeClr val="tx1"/>
                          </a:solidFill>
                        </a:rPr>
                        <a:t>Shifting staff behaviors to new organizational workflows</a:t>
                      </a:r>
                    </a:p>
                  </a:txBody>
                  <a:tcPr/>
                </a:tc>
                <a:extLst>
                  <a:ext uri="{0D108BD9-81ED-4DB2-BD59-A6C34878D82A}">
                    <a16:rowId xmlns:a16="http://schemas.microsoft.com/office/drawing/2014/main" val="1462514653"/>
                  </a:ext>
                </a:extLst>
              </a:tr>
            </a:tbl>
          </a:graphicData>
        </a:graphic>
      </p:graphicFrame>
      <p:sp>
        <p:nvSpPr>
          <p:cNvPr id="16" name="Rectangle 15">
            <a:extLst>
              <a:ext uri="{FF2B5EF4-FFF2-40B4-BE49-F238E27FC236}">
                <a16:creationId xmlns:a16="http://schemas.microsoft.com/office/drawing/2014/main" id="{40A268B5-A5A2-AAA4-5368-3FBC4EA59989}"/>
              </a:ext>
            </a:extLst>
          </p:cNvPr>
          <p:cNvSpPr/>
          <p:nvPr/>
        </p:nvSpPr>
        <p:spPr>
          <a:xfrm>
            <a:off x="1709725" y="6239946"/>
            <a:ext cx="9371989" cy="523220"/>
          </a:xfrm>
          <a:prstGeom prst="rect">
            <a:avLst/>
          </a:prstGeom>
          <a:noFill/>
        </p:spPr>
        <p:txBody>
          <a:bodyPr wrap="none" lIns="91440" tIns="45720" rIns="91440" bIns="45720">
            <a:spAutoFit/>
          </a:bodyPr>
          <a:lstStyle/>
          <a:p>
            <a:pPr algn="ctr"/>
            <a:r>
              <a:rPr lang="en-US" sz="2800" b="0" cap="none" spc="0">
                <a:ln w="0">
                  <a:solidFill>
                    <a:schemeClr val="accent1">
                      <a:lumMod val="75000"/>
                    </a:schemeClr>
                  </a:solidFill>
                </a:ln>
                <a:solidFill>
                  <a:schemeClr val="accent1"/>
                </a:solidFill>
              </a:rPr>
              <a:t>Organizational Needs Assessment Preliminary Findings</a:t>
            </a:r>
          </a:p>
        </p:txBody>
      </p:sp>
    </p:spTree>
    <p:extLst>
      <p:ext uri="{BB962C8B-B14F-4D97-AF65-F5344CB8AC3E}">
        <p14:creationId xmlns:p14="http://schemas.microsoft.com/office/powerpoint/2010/main" val="1407670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21795-523C-6812-7A15-105FBC285D8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spcBef>
                <a:spcPct val="0"/>
              </a:spcBef>
            </a:pPr>
            <a:r>
              <a:rPr lang="en-US" sz="3200" b="1" kern="1200">
                <a:solidFill>
                  <a:schemeClr val="bg1"/>
                </a:solidFill>
                <a:latin typeface="+mj-lt"/>
                <a:ea typeface="+mj-ea"/>
                <a:cs typeface="+mj-cs"/>
              </a:rPr>
              <a:t>Needs Assessment &amp; Tailored Technical Assistance (TTA)</a:t>
            </a:r>
          </a:p>
        </p:txBody>
      </p:sp>
      <p:graphicFrame>
        <p:nvGraphicFramePr>
          <p:cNvPr id="3" name="Diagram 2">
            <a:extLst>
              <a:ext uri="{FF2B5EF4-FFF2-40B4-BE49-F238E27FC236}">
                <a16:creationId xmlns:a16="http://schemas.microsoft.com/office/drawing/2014/main" id="{B9165307-5575-1DF1-F2A0-7817E7E71EF0}"/>
              </a:ext>
            </a:extLst>
          </p:cNvPr>
          <p:cNvGraphicFramePr/>
          <p:nvPr>
            <p:extLst>
              <p:ext uri="{D42A27DB-BD31-4B8C-83A1-F6EECF244321}">
                <p14:modId xmlns:p14="http://schemas.microsoft.com/office/powerpoint/2010/main" val="3411600000"/>
              </p:ext>
            </p:extLst>
          </p:nvPr>
        </p:nvGraphicFramePr>
        <p:xfrm>
          <a:off x="-2079965" y="1558425"/>
          <a:ext cx="15504160" cy="5207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204661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3035AE-766C-7E4D-8AA8-CA13F0EA628D}"/>
              </a:ext>
            </a:extLst>
          </p:cNvPr>
          <p:cNvSpPr>
            <a:spLocks noGrp="1"/>
          </p:cNvSpPr>
          <p:nvPr>
            <p:ph type="title"/>
          </p:nvPr>
        </p:nvSpPr>
        <p:spPr>
          <a:xfrm>
            <a:off x="7121528" y="531341"/>
            <a:ext cx="4431770" cy="868481"/>
          </a:xfrm>
        </p:spPr>
        <p:txBody>
          <a:bodyPr>
            <a:normAutofit fontScale="90000"/>
          </a:bodyPr>
          <a:lstStyle/>
          <a:p>
            <a:r>
              <a:rPr lang="en-US" sz="5400" b="1"/>
              <a:t>Session Focus</a:t>
            </a:r>
            <a:br>
              <a:rPr lang="en-US" sz="5400" b="1"/>
            </a:br>
            <a:br>
              <a:rPr lang="en-US" sz="3200" b="1">
                <a:latin typeface="Open Sans" panose="020B0606030504020204" pitchFamily="34" charset="0"/>
                <a:ea typeface="Open Sans" panose="020B0606030504020204" pitchFamily="34" charset="0"/>
                <a:cs typeface="Open Sans" panose="020B0606030504020204" pitchFamily="34" charset="0"/>
              </a:rPr>
            </a:br>
            <a:r>
              <a:rPr lang="en-US" sz="320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Essential Nonprofit Management Tools: Unveiling the Core of Nonprofit Success</a:t>
            </a:r>
            <a:br>
              <a:rPr lang="en-US" sz="32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br>
              <a:rPr lang="en-US" sz="3200">
                <a:solidFill>
                  <a:srgbClr val="000000"/>
                </a:solidFill>
                <a:latin typeface="Open Sans" panose="020B0606030504020204" pitchFamily="34" charset="0"/>
                <a:ea typeface="Open Sans" panose="020B0606030504020204" pitchFamily="34" charset="0"/>
                <a:cs typeface="Open Sans" panose="020B0606030504020204" pitchFamily="34" charset="0"/>
              </a:rPr>
            </a:br>
            <a:endParaRPr lang="en-US" sz="3200" b="1">
              <a:solidFill>
                <a:srgbClr val="FF0000"/>
              </a:solidFill>
            </a:endParaRPr>
          </a:p>
        </p:txBody>
      </p:sp>
      <p:pic>
        <p:nvPicPr>
          <p:cNvPr id="6" name="Picture Placeholder 5" descr="A group of people in a room&#10;&#10;Description automatically generated">
            <a:extLst>
              <a:ext uri="{FF2B5EF4-FFF2-40B4-BE49-F238E27FC236}">
                <a16:creationId xmlns:a16="http://schemas.microsoft.com/office/drawing/2014/main" id="{F99C876C-3595-3E44-82A6-2BC3F280D1E3}"/>
              </a:ext>
            </a:extLst>
          </p:cNvPr>
          <p:cNvPicPr>
            <a:picLocks noGrp="1" noChangeAspect="1"/>
          </p:cNvPicPr>
          <p:nvPr>
            <p:ph type="pic" idx="1"/>
          </p:nvPr>
        </p:nvPicPr>
        <p:blipFill>
          <a:blip r:embed="rId4"/>
          <a:srcRect l="7099" r="7099"/>
          <a:stretch/>
        </p:blipFill>
        <p:spPr/>
      </p:pic>
      <p:pic>
        <p:nvPicPr>
          <p:cNvPr id="2" name="Picture 1" descr="A blue text on a white background&#10;&#10;Description automatically generated">
            <a:extLst>
              <a:ext uri="{FF2B5EF4-FFF2-40B4-BE49-F238E27FC236}">
                <a16:creationId xmlns:a16="http://schemas.microsoft.com/office/drawing/2014/main" id="{281D9C99-0AB3-683D-77A2-0F9841E0286A}"/>
              </a:ext>
            </a:extLst>
          </p:cNvPr>
          <p:cNvPicPr>
            <a:picLocks noChangeAspect="1"/>
          </p:cNvPicPr>
          <p:nvPr/>
        </p:nvPicPr>
        <p:blipFill>
          <a:blip r:embed="rId5"/>
          <a:stretch>
            <a:fillRect/>
          </a:stretch>
        </p:blipFill>
        <p:spPr>
          <a:xfrm>
            <a:off x="2217836" y="6273927"/>
            <a:ext cx="1652731" cy="447548"/>
          </a:xfrm>
          <a:prstGeom prst="rect">
            <a:avLst/>
          </a:prstGeom>
        </p:spPr>
      </p:pic>
      <p:sp>
        <p:nvSpPr>
          <p:cNvPr id="4" name="TextBox 3">
            <a:extLst>
              <a:ext uri="{FF2B5EF4-FFF2-40B4-BE49-F238E27FC236}">
                <a16:creationId xmlns:a16="http://schemas.microsoft.com/office/drawing/2014/main" id="{735C7075-D12F-D690-75B7-0EDD973E3EC7}"/>
              </a:ext>
            </a:extLst>
          </p:cNvPr>
          <p:cNvSpPr txBox="1"/>
          <p:nvPr/>
        </p:nvSpPr>
        <p:spPr>
          <a:xfrm>
            <a:off x="7421564" y="3223270"/>
            <a:ext cx="4582160" cy="1815882"/>
          </a:xfrm>
          <a:prstGeom prst="rect">
            <a:avLst/>
          </a:prstGeom>
          <a:noFill/>
        </p:spPr>
        <p:txBody>
          <a:bodyPr wrap="square" rtlCol="0">
            <a:spAutoFit/>
          </a:bodyPr>
          <a:lstStyle/>
          <a:p>
            <a:pPr marL="457200" indent="-457200">
              <a:buFont typeface="Arial" panose="020B0604020202020204" pitchFamily="34" charset="0"/>
              <a:buChar char="•"/>
            </a:pPr>
            <a:endParaRPr lang="en-US" sz="2800">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2800">
                <a:latin typeface="Open Sans" panose="020B0606030504020204" pitchFamily="34" charset="0"/>
                <a:ea typeface="Open Sans" panose="020B0606030504020204" pitchFamily="34" charset="0"/>
                <a:cs typeface="Open Sans" panose="020B0606030504020204" pitchFamily="34" charset="0"/>
              </a:rPr>
              <a:t>Nonprofit Foundations</a:t>
            </a:r>
          </a:p>
          <a:p>
            <a:pPr marL="457200" indent="-457200">
              <a:buFont typeface="Arial" panose="020B0604020202020204" pitchFamily="34" charset="0"/>
              <a:buChar char="•"/>
            </a:pPr>
            <a:r>
              <a:rPr lang="en-US" sz="2800">
                <a:latin typeface="Open Sans" panose="020B0606030504020204" pitchFamily="34" charset="0"/>
                <a:ea typeface="Open Sans" panose="020B0606030504020204" pitchFamily="34" charset="0"/>
                <a:cs typeface="Open Sans" panose="020B0606030504020204" pitchFamily="34" charset="0"/>
              </a:rPr>
              <a:t>Strategic Planning</a:t>
            </a:r>
          </a:p>
          <a:p>
            <a:pPr marL="457200" indent="-457200">
              <a:buFont typeface="Arial" panose="020B0604020202020204" pitchFamily="34" charset="0"/>
              <a:buChar char="•"/>
            </a:pPr>
            <a:r>
              <a:rPr lang="en-US" sz="2800">
                <a:latin typeface="Open Sans" panose="020B0606030504020204" pitchFamily="34" charset="0"/>
                <a:ea typeface="Open Sans" panose="020B0606030504020204" pitchFamily="34" charset="0"/>
                <a:cs typeface="Open Sans" panose="020B0606030504020204" pitchFamily="34" charset="0"/>
              </a:rPr>
              <a:t>Capacity Building</a:t>
            </a:r>
          </a:p>
        </p:txBody>
      </p:sp>
    </p:spTree>
    <p:extLst>
      <p:ext uri="{BB962C8B-B14F-4D97-AF65-F5344CB8AC3E}">
        <p14:creationId xmlns:p14="http://schemas.microsoft.com/office/powerpoint/2010/main" val="232726104"/>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21795-523C-6812-7A15-105FBC285D8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spcBef>
                <a:spcPct val="0"/>
              </a:spcBef>
            </a:pPr>
            <a:r>
              <a:rPr lang="en-US" sz="3200" b="1" kern="1200">
                <a:solidFill>
                  <a:schemeClr val="bg1"/>
                </a:solidFill>
                <a:latin typeface="+mj-lt"/>
                <a:ea typeface="+mj-ea"/>
                <a:cs typeface="+mj-cs"/>
              </a:rPr>
              <a:t>Tailored Technical Assistance</a:t>
            </a:r>
          </a:p>
        </p:txBody>
      </p:sp>
      <p:pic>
        <p:nvPicPr>
          <p:cNvPr id="3" name="Picture 2" descr="A blue text on a white background&#10;&#10;Description automatically generated">
            <a:extLst>
              <a:ext uri="{FF2B5EF4-FFF2-40B4-BE49-F238E27FC236}">
                <a16:creationId xmlns:a16="http://schemas.microsoft.com/office/drawing/2014/main" id="{00F754AD-10EF-7F5F-134B-FA3BCE9AA371}"/>
              </a:ext>
            </a:extLst>
          </p:cNvPr>
          <p:cNvPicPr>
            <a:picLocks noChangeAspect="1"/>
          </p:cNvPicPr>
          <p:nvPr/>
        </p:nvPicPr>
        <p:blipFill>
          <a:blip r:embed="rId3"/>
          <a:stretch>
            <a:fillRect/>
          </a:stretch>
        </p:blipFill>
        <p:spPr>
          <a:xfrm>
            <a:off x="2217836" y="6273927"/>
            <a:ext cx="1652731" cy="447548"/>
          </a:xfrm>
          <a:prstGeom prst="rect">
            <a:avLst/>
          </a:prstGeom>
        </p:spPr>
      </p:pic>
      <p:graphicFrame>
        <p:nvGraphicFramePr>
          <p:cNvPr id="4" name="Diagram 3">
            <a:extLst>
              <a:ext uri="{FF2B5EF4-FFF2-40B4-BE49-F238E27FC236}">
                <a16:creationId xmlns:a16="http://schemas.microsoft.com/office/drawing/2014/main" id="{A3346244-7F1E-3148-B16C-AFCE92284201}"/>
              </a:ext>
            </a:extLst>
          </p:cNvPr>
          <p:cNvGraphicFramePr/>
          <p:nvPr>
            <p:extLst>
              <p:ext uri="{D42A27DB-BD31-4B8C-83A1-F6EECF244321}">
                <p14:modId xmlns:p14="http://schemas.microsoft.com/office/powerpoint/2010/main" val="4225627931"/>
              </p:ext>
            </p:extLst>
          </p:nvPr>
        </p:nvGraphicFramePr>
        <p:xfrm>
          <a:off x="132080" y="2468776"/>
          <a:ext cx="12059920" cy="35475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C2A47ED3-1A2B-26E1-F55A-B085C19646E4}"/>
              </a:ext>
            </a:extLst>
          </p:cNvPr>
          <p:cNvSpPr/>
          <p:nvPr/>
        </p:nvSpPr>
        <p:spPr>
          <a:xfrm>
            <a:off x="0" y="1388303"/>
            <a:ext cx="5375189" cy="65339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2"/>
                </a:solidFill>
                <a:latin typeface="Open Sans" panose="020B0606030504020204" pitchFamily="34" charset="0"/>
                <a:ea typeface="Open Sans" panose="020B0606030504020204" pitchFamily="34" charset="0"/>
                <a:cs typeface="Open Sans" panose="020B0606030504020204" pitchFamily="34" charset="0"/>
              </a:rPr>
              <a:t>Sign up Via Calendly Link</a:t>
            </a:r>
          </a:p>
        </p:txBody>
      </p:sp>
      <p:sp>
        <p:nvSpPr>
          <p:cNvPr id="8" name="TextBox 7">
            <a:extLst>
              <a:ext uri="{FF2B5EF4-FFF2-40B4-BE49-F238E27FC236}">
                <a16:creationId xmlns:a16="http://schemas.microsoft.com/office/drawing/2014/main" id="{0B89632D-E8F2-A6FD-137E-BE35BCD37F2C}"/>
              </a:ext>
            </a:extLst>
          </p:cNvPr>
          <p:cNvSpPr txBox="1"/>
          <p:nvPr/>
        </p:nvSpPr>
        <p:spPr>
          <a:xfrm>
            <a:off x="415773" y="4736374"/>
            <a:ext cx="1752235" cy="1323439"/>
          </a:xfrm>
          <a:prstGeom prst="rect">
            <a:avLst/>
          </a:prstGeom>
          <a:noFill/>
        </p:spPr>
        <p:txBody>
          <a:bodyPr wrap="square" rtlCol="0">
            <a:spAutoFit/>
          </a:bodyPr>
          <a:lstStyle/>
          <a:p>
            <a:pPr algn="ctr"/>
            <a:r>
              <a:rPr lang="en-US" sz="2000">
                <a:solidFill>
                  <a:schemeClr val="accent3"/>
                </a:solidFill>
              </a:rPr>
              <a:t>Identify main issues and establish strategy</a:t>
            </a:r>
          </a:p>
        </p:txBody>
      </p:sp>
      <p:sp>
        <p:nvSpPr>
          <p:cNvPr id="10" name="TextBox 9">
            <a:extLst>
              <a:ext uri="{FF2B5EF4-FFF2-40B4-BE49-F238E27FC236}">
                <a16:creationId xmlns:a16="http://schemas.microsoft.com/office/drawing/2014/main" id="{A7D5936A-BC3B-BC7F-AF54-A23A23D49A51}"/>
              </a:ext>
            </a:extLst>
          </p:cNvPr>
          <p:cNvSpPr txBox="1"/>
          <p:nvPr/>
        </p:nvSpPr>
        <p:spPr>
          <a:xfrm>
            <a:off x="3098014" y="2746441"/>
            <a:ext cx="2153608" cy="1015663"/>
          </a:xfrm>
          <a:prstGeom prst="rect">
            <a:avLst/>
          </a:prstGeom>
          <a:noFill/>
        </p:spPr>
        <p:txBody>
          <a:bodyPr wrap="square" rtlCol="0">
            <a:spAutoFit/>
          </a:bodyPr>
          <a:lstStyle/>
          <a:p>
            <a:pPr algn="ctr"/>
            <a:r>
              <a:rPr lang="en-US" sz="2000">
                <a:solidFill>
                  <a:schemeClr val="accent3"/>
                </a:solidFill>
              </a:rPr>
              <a:t>Progress check and troubleshooting</a:t>
            </a:r>
          </a:p>
        </p:txBody>
      </p:sp>
      <p:sp>
        <p:nvSpPr>
          <p:cNvPr id="11" name="TextBox 10">
            <a:extLst>
              <a:ext uri="{FF2B5EF4-FFF2-40B4-BE49-F238E27FC236}">
                <a16:creationId xmlns:a16="http://schemas.microsoft.com/office/drawing/2014/main" id="{406F5FDC-3FE6-2172-497D-1F43C1087F21}"/>
              </a:ext>
            </a:extLst>
          </p:cNvPr>
          <p:cNvSpPr txBox="1"/>
          <p:nvPr/>
        </p:nvSpPr>
        <p:spPr>
          <a:xfrm>
            <a:off x="8551764" y="2746441"/>
            <a:ext cx="2024796" cy="1015663"/>
          </a:xfrm>
          <a:prstGeom prst="rect">
            <a:avLst/>
          </a:prstGeom>
          <a:noFill/>
        </p:spPr>
        <p:txBody>
          <a:bodyPr wrap="square" rtlCol="0">
            <a:spAutoFit/>
          </a:bodyPr>
          <a:lstStyle/>
          <a:p>
            <a:pPr algn="ctr"/>
            <a:r>
              <a:rPr lang="en-US" sz="2000">
                <a:solidFill>
                  <a:schemeClr val="accent3"/>
                </a:solidFill>
              </a:rPr>
              <a:t>Assessment of successes and next steps</a:t>
            </a:r>
          </a:p>
        </p:txBody>
      </p:sp>
      <p:sp>
        <p:nvSpPr>
          <p:cNvPr id="12" name="TextBox 11">
            <a:extLst>
              <a:ext uri="{FF2B5EF4-FFF2-40B4-BE49-F238E27FC236}">
                <a16:creationId xmlns:a16="http://schemas.microsoft.com/office/drawing/2014/main" id="{7298B55F-845D-66F9-B581-D87E4CBC5C37}"/>
              </a:ext>
            </a:extLst>
          </p:cNvPr>
          <p:cNvSpPr txBox="1"/>
          <p:nvPr/>
        </p:nvSpPr>
        <p:spPr>
          <a:xfrm>
            <a:off x="6174324" y="4888774"/>
            <a:ext cx="2117060" cy="1015663"/>
          </a:xfrm>
          <a:prstGeom prst="rect">
            <a:avLst/>
          </a:prstGeom>
          <a:noFill/>
        </p:spPr>
        <p:txBody>
          <a:bodyPr wrap="square" rtlCol="0">
            <a:spAutoFit/>
          </a:bodyPr>
          <a:lstStyle/>
          <a:p>
            <a:pPr algn="ctr"/>
            <a:r>
              <a:rPr lang="en-US" sz="2000">
                <a:solidFill>
                  <a:schemeClr val="accent3"/>
                </a:solidFill>
              </a:rPr>
              <a:t>Progress check and troubleshooting</a:t>
            </a:r>
          </a:p>
        </p:txBody>
      </p:sp>
    </p:spTree>
    <p:extLst>
      <p:ext uri="{BB962C8B-B14F-4D97-AF65-F5344CB8AC3E}">
        <p14:creationId xmlns:p14="http://schemas.microsoft.com/office/powerpoint/2010/main" val="221516456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73895B-C985-39AB-E2ED-0FBC4CDE337C}"/>
              </a:ext>
            </a:extLst>
          </p:cNvPr>
          <p:cNvPicPr>
            <a:picLocks noChangeAspect="1"/>
          </p:cNvPicPr>
          <p:nvPr/>
        </p:nvPicPr>
        <p:blipFill>
          <a:blip r:embed="rId3"/>
          <a:stretch>
            <a:fillRect/>
          </a:stretch>
        </p:blipFill>
        <p:spPr>
          <a:xfrm>
            <a:off x="2044332" y="136525"/>
            <a:ext cx="8372414" cy="5881623"/>
          </a:xfrm>
          <a:prstGeom prst="rect">
            <a:avLst/>
          </a:prstGeom>
        </p:spPr>
      </p:pic>
      <p:pic>
        <p:nvPicPr>
          <p:cNvPr id="5" name="Picture 4" descr="A blue text on a white background&#10;&#10;Description automatically generated">
            <a:extLst>
              <a:ext uri="{FF2B5EF4-FFF2-40B4-BE49-F238E27FC236}">
                <a16:creationId xmlns:a16="http://schemas.microsoft.com/office/drawing/2014/main" id="{3A36ABF2-3633-1EBB-918D-1DD3FBDF6F99}"/>
              </a:ext>
            </a:extLst>
          </p:cNvPr>
          <p:cNvPicPr>
            <a:picLocks noChangeAspect="1"/>
          </p:cNvPicPr>
          <p:nvPr/>
        </p:nvPicPr>
        <p:blipFill>
          <a:blip r:embed="rId4"/>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426922879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99A0-7A4C-23B6-0023-40F9FBF1F077}"/>
              </a:ext>
            </a:extLst>
          </p:cNvPr>
          <p:cNvSpPr>
            <a:spLocks noGrp="1"/>
          </p:cNvSpPr>
          <p:nvPr>
            <p:ph type="title"/>
          </p:nvPr>
        </p:nvSpPr>
        <p:spPr/>
        <p:txBody>
          <a:bodyPr>
            <a:normAutofit fontScale="90000"/>
          </a:bodyPr>
          <a:lstStyle/>
          <a:p>
            <a:r>
              <a:rPr lang="en-US"/>
              <a:t>Best Practices on the </a:t>
            </a:r>
            <a:r>
              <a:rPr lang="en-US" b="1"/>
              <a:t>Process</a:t>
            </a:r>
            <a:r>
              <a:rPr lang="en-US"/>
              <a:t> of Building Capacity</a:t>
            </a:r>
            <a:br>
              <a:rPr lang="en-US"/>
            </a:br>
            <a:r>
              <a:rPr lang="en-US"/>
              <a:t>I</a:t>
            </a:r>
            <a:r>
              <a:rPr lang="en-US" sz="2000"/>
              <a:t>nspired by: Network for Nonprofit and Social Impact:  </a:t>
            </a:r>
            <a:r>
              <a:rPr lang="en-US" sz="2000">
                <a:hlinkClick r:id="rId3"/>
              </a:rPr>
              <a:t>Nonprofit Capacity: A Guide for Foundations</a:t>
            </a:r>
            <a:br>
              <a:rPr lang="en-US"/>
            </a:br>
            <a:endParaRPr lang="en-US"/>
          </a:p>
        </p:txBody>
      </p:sp>
      <p:sp>
        <p:nvSpPr>
          <p:cNvPr id="3" name="Text Placeholder 2">
            <a:extLst>
              <a:ext uri="{FF2B5EF4-FFF2-40B4-BE49-F238E27FC236}">
                <a16:creationId xmlns:a16="http://schemas.microsoft.com/office/drawing/2014/main" id="{C0994F22-092D-B8C8-7F48-17A013E11B83}"/>
              </a:ext>
            </a:extLst>
          </p:cNvPr>
          <p:cNvSpPr>
            <a:spLocks noGrp="1"/>
          </p:cNvSpPr>
          <p:nvPr>
            <p:ph type="body" idx="1"/>
          </p:nvPr>
        </p:nvSpPr>
        <p:spPr>
          <a:xfrm>
            <a:off x="838200" y="1890713"/>
            <a:ext cx="10515599" cy="4351338"/>
          </a:xfrm>
          <a:solidFill>
            <a:schemeClr val="bg1"/>
          </a:solidFill>
        </p:spPr>
        <p:txBody>
          <a:bodyPr>
            <a:normAutofit/>
          </a:bodyPr>
          <a:lstStyle/>
          <a:p>
            <a:r>
              <a:rPr lang="en-US" sz="2400"/>
              <a:t>Identify a specific capacity development area and focus energy and resources on it. You may have several paint points but pick the area that will have the greatest impact in this moment. </a:t>
            </a:r>
          </a:p>
          <a:p>
            <a:pPr lvl="1"/>
            <a:r>
              <a:rPr lang="en-US" sz="2400">
                <a:solidFill>
                  <a:schemeClr val="accent3"/>
                </a:solidFill>
              </a:rPr>
              <a:t>You cannot do it all at once. One build out at a time.</a:t>
            </a:r>
          </a:p>
          <a:p>
            <a:endParaRPr lang="en-US" sz="2400"/>
          </a:p>
          <a:p>
            <a:r>
              <a:rPr lang="en-US" sz="2400"/>
              <a:t>Capacity building is action and decision oriented. It requires monitoring of change processes, talent, modification of budgets, shifts in leadership practices, and sometimes organizational culture change. </a:t>
            </a:r>
          </a:p>
          <a:p>
            <a:pPr lvl="1"/>
            <a:r>
              <a:rPr lang="en-US" sz="2400">
                <a:solidFill>
                  <a:schemeClr val="accent3"/>
                </a:solidFill>
              </a:rPr>
              <a:t>Leadership clarity and communication strategies are critical</a:t>
            </a:r>
          </a:p>
        </p:txBody>
      </p:sp>
      <p:pic>
        <p:nvPicPr>
          <p:cNvPr id="4" name="Picture 3" descr="A blue text on a white background&#10;&#10;Description automatically generated">
            <a:extLst>
              <a:ext uri="{FF2B5EF4-FFF2-40B4-BE49-F238E27FC236}">
                <a16:creationId xmlns:a16="http://schemas.microsoft.com/office/drawing/2014/main" id="{D15674C8-B125-018F-5B47-A00592299A8B}"/>
              </a:ext>
            </a:extLst>
          </p:cNvPr>
          <p:cNvPicPr>
            <a:picLocks noChangeAspect="1"/>
          </p:cNvPicPr>
          <p:nvPr/>
        </p:nvPicPr>
        <p:blipFill>
          <a:blip r:embed="rId4"/>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352841074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99A0-7A4C-23B6-0023-40F9FBF1F077}"/>
              </a:ext>
            </a:extLst>
          </p:cNvPr>
          <p:cNvSpPr>
            <a:spLocks noGrp="1"/>
          </p:cNvSpPr>
          <p:nvPr>
            <p:ph type="title"/>
          </p:nvPr>
        </p:nvSpPr>
        <p:spPr/>
        <p:txBody>
          <a:bodyPr>
            <a:normAutofit fontScale="90000"/>
          </a:bodyPr>
          <a:lstStyle/>
          <a:p>
            <a:r>
              <a:rPr lang="en-US"/>
              <a:t>Best Practices on the </a:t>
            </a:r>
            <a:r>
              <a:rPr lang="en-US" b="1"/>
              <a:t>Process</a:t>
            </a:r>
            <a:r>
              <a:rPr lang="en-US"/>
              <a:t> of Building Capacity</a:t>
            </a:r>
            <a:br>
              <a:rPr lang="en-US"/>
            </a:br>
            <a:r>
              <a:rPr lang="en-US"/>
              <a:t>I</a:t>
            </a:r>
            <a:r>
              <a:rPr lang="en-US" sz="2000"/>
              <a:t>nspired by: Network for Nonprofit and Social Impact:  </a:t>
            </a:r>
            <a:r>
              <a:rPr lang="en-US" sz="2000">
                <a:hlinkClick r:id="rId3"/>
              </a:rPr>
              <a:t>Nonprofit Capacity: A Guide for Foundations</a:t>
            </a:r>
            <a:br>
              <a:rPr lang="en-US"/>
            </a:br>
            <a:endParaRPr lang="en-US"/>
          </a:p>
        </p:txBody>
      </p:sp>
      <p:sp>
        <p:nvSpPr>
          <p:cNvPr id="3" name="Text Placeholder 2">
            <a:extLst>
              <a:ext uri="{FF2B5EF4-FFF2-40B4-BE49-F238E27FC236}">
                <a16:creationId xmlns:a16="http://schemas.microsoft.com/office/drawing/2014/main" id="{C0994F22-092D-B8C8-7F48-17A013E11B83}"/>
              </a:ext>
            </a:extLst>
          </p:cNvPr>
          <p:cNvSpPr>
            <a:spLocks noGrp="1"/>
          </p:cNvSpPr>
          <p:nvPr>
            <p:ph type="body" idx="1"/>
          </p:nvPr>
        </p:nvSpPr>
        <p:spPr>
          <a:xfrm>
            <a:off x="838200" y="1890713"/>
            <a:ext cx="10515599" cy="4351338"/>
          </a:xfrm>
          <a:solidFill>
            <a:schemeClr val="bg1"/>
          </a:solidFill>
        </p:spPr>
        <p:txBody>
          <a:bodyPr>
            <a:normAutofit/>
          </a:bodyPr>
          <a:lstStyle/>
          <a:p>
            <a:r>
              <a:rPr lang="en-US" sz="2400"/>
              <a:t>Use needs assessments to address your area of concern concretely and intentionally. To truly diagnose a high-need, high-impact area, honesty is essential. </a:t>
            </a:r>
          </a:p>
          <a:p>
            <a:pPr lvl="1"/>
            <a:r>
              <a:rPr lang="en-US" sz="2400">
                <a:solidFill>
                  <a:schemeClr val="accent3"/>
                </a:solidFill>
              </a:rPr>
              <a:t>“I don’t know what I don’t know.”</a:t>
            </a:r>
          </a:p>
          <a:p>
            <a:endParaRPr lang="en-US" sz="2400"/>
          </a:p>
          <a:p>
            <a:r>
              <a:rPr lang="en-US" sz="2400"/>
              <a:t>Create an implementation plan for your capacity building effort. Milestones should be documented. Key actors should be named.</a:t>
            </a:r>
          </a:p>
          <a:p>
            <a:pPr lvl="1"/>
            <a:r>
              <a:rPr lang="en-US" sz="2400">
                <a:solidFill>
                  <a:schemeClr val="accent3"/>
                </a:solidFill>
              </a:rPr>
              <a:t>“A goal without a plan is just a wish.”</a:t>
            </a:r>
          </a:p>
        </p:txBody>
      </p:sp>
      <p:pic>
        <p:nvPicPr>
          <p:cNvPr id="4" name="Picture 3" descr="A blue text on a white background&#10;&#10;Description automatically generated">
            <a:extLst>
              <a:ext uri="{FF2B5EF4-FFF2-40B4-BE49-F238E27FC236}">
                <a16:creationId xmlns:a16="http://schemas.microsoft.com/office/drawing/2014/main" id="{D15674C8-B125-018F-5B47-A00592299A8B}"/>
              </a:ext>
            </a:extLst>
          </p:cNvPr>
          <p:cNvPicPr>
            <a:picLocks noChangeAspect="1"/>
          </p:cNvPicPr>
          <p:nvPr/>
        </p:nvPicPr>
        <p:blipFill>
          <a:blip r:embed="rId4"/>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251572591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99A0-7A4C-23B6-0023-40F9FBF1F077}"/>
              </a:ext>
            </a:extLst>
          </p:cNvPr>
          <p:cNvSpPr>
            <a:spLocks noGrp="1"/>
          </p:cNvSpPr>
          <p:nvPr>
            <p:ph type="title"/>
          </p:nvPr>
        </p:nvSpPr>
        <p:spPr/>
        <p:txBody>
          <a:bodyPr>
            <a:normAutofit fontScale="90000"/>
          </a:bodyPr>
          <a:lstStyle/>
          <a:p>
            <a:r>
              <a:rPr lang="en-US"/>
              <a:t>Best Practices on the </a:t>
            </a:r>
            <a:r>
              <a:rPr lang="en-US" b="1"/>
              <a:t>Process</a:t>
            </a:r>
            <a:r>
              <a:rPr lang="en-US"/>
              <a:t> of Building Capacity</a:t>
            </a:r>
            <a:br>
              <a:rPr lang="en-US"/>
            </a:br>
            <a:r>
              <a:rPr lang="en-US"/>
              <a:t>I</a:t>
            </a:r>
            <a:r>
              <a:rPr lang="en-US" sz="2000"/>
              <a:t>nspired by: Network for Nonprofit and Social Impact:  </a:t>
            </a:r>
            <a:r>
              <a:rPr lang="en-US" sz="2000">
                <a:hlinkClick r:id="rId3"/>
              </a:rPr>
              <a:t>Nonprofit Capacity: A Guide for Foundations</a:t>
            </a:r>
            <a:br>
              <a:rPr lang="en-US"/>
            </a:br>
            <a:endParaRPr lang="en-US"/>
          </a:p>
        </p:txBody>
      </p:sp>
      <p:sp>
        <p:nvSpPr>
          <p:cNvPr id="3" name="Text Placeholder 2">
            <a:extLst>
              <a:ext uri="{FF2B5EF4-FFF2-40B4-BE49-F238E27FC236}">
                <a16:creationId xmlns:a16="http://schemas.microsoft.com/office/drawing/2014/main" id="{C0994F22-092D-B8C8-7F48-17A013E11B83}"/>
              </a:ext>
            </a:extLst>
          </p:cNvPr>
          <p:cNvSpPr>
            <a:spLocks noGrp="1"/>
          </p:cNvSpPr>
          <p:nvPr>
            <p:ph type="body" idx="1"/>
          </p:nvPr>
        </p:nvSpPr>
        <p:spPr>
          <a:xfrm>
            <a:off x="838200" y="1890713"/>
            <a:ext cx="10515599" cy="4351338"/>
          </a:xfrm>
          <a:solidFill>
            <a:schemeClr val="bg1"/>
          </a:solidFill>
        </p:spPr>
        <p:txBody>
          <a:bodyPr>
            <a:normAutofit/>
          </a:bodyPr>
          <a:lstStyle/>
          <a:p>
            <a:r>
              <a:rPr lang="en-US" sz="2400"/>
              <a:t>Measure/qualify success.  Navigation will always bring unanticipated situations. Know what success must look like from the start and make room for lessons learned.</a:t>
            </a:r>
          </a:p>
          <a:p>
            <a:pPr lvl="1"/>
            <a:r>
              <a:rPr lang="en-US" sz="2400">
                <a:solidFill>
                  <a:schemeClr val="accent3"/>
                </a:solidFill>
              </a:rPr>
              <a:t>Don’t move the success goal post but recognize the wins that come with progress</a:t>
            </a:r>
          </a:p>
          <a:p>
            <a:pPr lvl="1"/>
            <a:r>
              <a:rPr lang="en-US" sz="2400">
                <a:solidFill>
                  <a:schemeClr val="accent3"/>
                </a:solidFill>
              </a:rPr>
              <a:t>Capacity building is iterative – you may need several attempts to be successful</a:t>
            </a:r>
          </a:p>
        </p:txBody>
      </p:sp>
      <p:pic>
        <p:nvPicPr>
          <p:cNvPr id="4" name="Picture 3" descr="A blue text on a white background&#10;&#10;Description automatically generated">
            <a:extLst>
              <a:ext uri="{FF2B5EF4-FFF2-40B4-BE49-F238E27FC236}">
                <a16:creationId xmlns:a16="http://schemas.microsoft.com/office/drawing/2014/main" id="{D15674C8-B125-018F-5B47-A00592299A8B}"/>
              </a:ext>
            </a:extLst>
          </p:cNvPr>
          <p:cNvPicPr>
            <a:picLocks noChangeAspect="1"/>
          </p:cNvPicPr>
          <p:nvPr/>
        </p:nvPicPr>
        <p:blipFill>
          <a:blip r:embed="rId4"/>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149452069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86F3EB-8CD3-0FE2-1FF1-C234A9CA7F7A}"/>
              </a:ext>
            </a:extLst>
          </p:cNvPr>
          <p:cNvSpPr>
            <a:spLocks noGrp="1"/>
          </p:cNvSpPr>
          <p:nvPr>
            <p:ph type="title"/>
          </p:nvPr>
        </p:nvSpPr>
        <p:spPr/>
        <p:txBody>
          <a:bodyPr>
            <a:normAutofit/>
          </a:bodyPr>
          <a:lstStyle/>
          <a:p>
            <a:r>
              <a:rPr lang="en-US" sz="4000"/>
              <a:t>Resources</a:t>
            </a:r>
          </a:p>
        </p:txBody>
      </p:sp>
      <p:pic>
        <p:nvPicPr>
          <p:cNvPr id="2" name="Picture 1" descr="A blue text on a white background&#10;&#10;Description automatically generated">
            <a:extLst>
              <a:ext uri="{FF2B5EF4-FFF2-40B4-BE49-F238E27FC236}">
                <a16:creationId xmlns:a16="http://schemas.microsoft.com/office/drawing/2014/main" id="{021A69F6-E653-772A-A5E6-21058C5273C8}"/>
              </a:ext>
            </a:extLst>
          </p:cNvPr>
          <p:cNvPicPr>
            <a:picLocks noChangeAspect="1"/>
          </p:cNvPicPr>
          <p:nvPr/>
        </p:nvPicPr>
        <p:blipFill>
          <a:blip r:embed="rId3"/>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1318874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8E8361-697A-E3D4-688A-8B1D384F5B09}"/>
              </a:ext>
            </a:extLst>
          </p:cNvPr>
          <p:cNvSpPr>
            <a:spLocks noGrp="1"/>
          </p:cNvSpPr>
          <p:nvPr>
            <p:ph type="title"/>
          </p:nvPr>
        </p:nvSpPr>
        <p:spPr>
          <a:xfrm>
            <a:off x="0" y="275320"/>
            <a:ext cx="11160760" cy="986155"/>
          </a:xfrm>
          <a:solidFill>
            <a:schemeClr val="accent2">
              <a:lumMod val="20000"/>
              <a:lumOff val="80000"/>
            </a:schemeClr>
          </a:solidFill>
          <a:ln>
            <a:noFill/>
          </a:ln>
        </p:spPr>
        <p:txBody>
          <a:bodyPr/>
          <a:lstStyle/>
          <a:p>
            <a:pPr algn="r"/>
            <a:r>
              <a:rPr lang="en-US" b="1">
                <a:solidFill>
                  <a:schemeClr val="accent3"/>
                </a:solidFill>
              </a:rPr>
              <a:t>Vital Nonprofit Management Resources</a:t>
            </a:r>
          </a:p>
        </p:txBody>
      </p:sp>
      <p:sp>
        <p:nvSpPr>
          <p:cNvPr id="10" name="Text Placeholder 2">
            <a:extLst>
              <a:ext uri="{FF2B5EF4-FFF2-40B4-BE49-F238E27FC236}">
                <a16:creationId xmlns:a16="http://schemas.microsoft.com/office/drawing/2014/main" id="{F64944E1-6283-B0BE-9BD4-423EEDCB39DE}"/>
              </a:ext>
            </a:extLst>
          </p:cNvPr>
          <p:cNvSpPr>
            <a:spLocks noGrp="1"/>
          </p:cNvSpPr>
          <p:nvPr>
            <p:ph type="body" idx="1"/>
          </p:nvPr>
        </p:nvSpPr>
        <p:spPr>
          <a:xfrm>
            <a:off x="645161" y="1321935"/>
            <a:ext cx="10673079" cy="5272540"/>
          </a:xfrm>
        </p:spPr>
        <p:txBody>
          <a:bodyPr>
            <a:normAutofit/>
          </a:bodyPr>
          <a:lstStyle/>
          <a:p>
            <a:r>
              <a:rPr lang="en-US" sz="2000"/>
              <a:t>Center for Nonprofit Management’s </a:t>
            </a:r>
            <a:r>
              <a:rPr lang="en-US" sz="2000">
                <a:hlinkClick r:id="rId3"/>
              </a:rPr>
              <a:t>Learning and Events Center</a:t>
            </a:r>
            <a:endParaRPr lang="en-US" sz="2000"/>
          </a:p>
          <a:p>
            <a:endParaRPr lang="en-US" sz="2000"/>
          </a:p>
          <a:p>
            <a:r>
              <a:rPr lang="en-US" sz="2000" err="1"/>
              <a:t>BoardSource’s</a:t>
            </a:r>
            <a:r>
              <a:rPr lang="en-US" sz="2000"/>
              <a:t> </a:t>
            </a:r>
            <a:r>
              <a:rPr lang="en-US" sz="2000">
                <a:hlinkClick r:id="rId4"/>
              </a:rPr>
              <a:t>Nonprofit Mission Statement</a:t>
            </a:r>
            <a:endParaRPr lang="en-US" sz="2000"/>
          </a:p>
          <a:p>
            <a:pPr marL="127000" indent="0">
              <a:buNone/>
            </a:pPr>
            <a:endParaRPr lang="en-US" sz="2000"/>
          </a:p>
          <a:p>
            <a:r>
              <a:rPr lang="en-US" sz="2000">
                <a:hlinkClick r:id="rId5"/>
              </a:rPr>
              <a:t>Council of Nonprofits</a:t>
            </a:r>
            <a:endParaRPr lang="en-US" sz="2000"/>
          </a:p>
          <a:p>
            <a:pPr marL="127000" indent="0">
              <a:buNone/>
            </a:pPr>
            <a:endParaRPr lang="en-US" sz="2000"/>
          </a:p>
          <a:p>
            <a:r>
              <a:rPr lang="en-US" sz="2000"/>
              <a:t>National Council of Nonprofits’ </a:t>
            </a:r>
            <a:r>
              <a:rPr lang="en-US" sz="2000">
                <a:hlinkClick r:id="rId6"/>
              </a:rPr>
              <a:t>Diversity on Nonprofit Boards </a:t>
            </a:r>
            <a:r>
              <a:rPr lang="en-US" sz="2000"/>
              <a:t>Article</a:t>
            </a:r>
          </a:p>
          <a:p>
            <a:endParaRPr lang="en-US" sz="2000"/>
          </a:p>
          <a:p>
            <a:r>
              <a:rPr lang="en-US" sz="2000"/>
              <a:t>Management </a:t>
            </a:r>
            <a:r>
              <a:rPr lang="en-US" sz="2000" err="1"/>
              <a:t>Consulted’s</a:t>
            </a:r>
            <a:r>
              <a:rPr lang="en-US" sz="2000"/>
              <a:t> </a:t>
            </a:r>
            <a:r>
              <a:rPr lang="en-US" sz="2000">
                <a:hlinkClick r:id="rId7"/>
              </a:rPr>
              <a:t>Cultural Humility and Why it Matters</a:t>
            </a:r>
            <a:endParaRPr lang="en-US" sz="2000"/>
          </a:p>
          <a:p>
            <a:endParaRPr lang="en-US" sz="2000"/>
          </a:p>
          <a:p>
            <a:r>
              <a:rPr lang="en-US" sz="2000"/>
              <a:t>Indigenous Vision’s </a:t>
            </a:r>
            <a:r>
              <a:rPr lang="en-US" sz="2000">
                <a:hlinkClick r:id="rId8"/>
              </a:rPr>
              <a:t>Cultural Humility</a:t>
            </a:r>
            <a:endParaRPr lang="en-US" sz="2000"/>
          </a:p>
          <a:p>
            <a:endParaRPr lang="en-US" sz="2000"/>
          </a:p>
        </p:txBody>
      </p:sp>
      <p:pic>
        <p:nvPicPr>
          <p:cNvPr id="11" name="Picture 10" descr="A blue text on a white background&#10;&#10;Description automatically generated">
            <a:extLst>
              <a:ext uri="{FF2B5EF4-FFF2-40B4-BE49-F238E27FC236}">
                <a16:creationId xmlns:a16="http://schemas.microsoft.com/office/drawing/2014/main" id="{46F67F2E-5083-EE8D-B239-70AF5A625469}"/>
              </a:ext>
            </a:extLst>
          </p:cNvPr>
          <p:cNvPicPr>
            <a:picLocks noChangeAspect="1"/>
          </p:cNvPicPr>
          <p:nvPr/>
        </p:nvPicPr>
        <p:blipFill>
          <a:blip r:embed="rId9"/>
          <a:stretch>
            <a:fillRect/>
          </a:stretch>
        </p:blipFill>
        <p:spPr>
          <a:xfrm>
            <a:off x="2217836" y="6273927"/>
            <a:ext cx="1652731" cy="447548"/>
          </a:xfrm>
          <a:prstGeom prst="rect">
            <a:avLst/>
          </a:prstGeom>
        </p:spPr>
      </p:pic>
      <p:sp>
        <p:nvSpPr>
          <p:cNvPr id="2" name="Title 1">
            <a:extLst>
              <a:ext uri="{FF2B5EF4-FFF2-40B4-BE49-F238E27FC236}">
                <a16:creationId xmlns:a16="http://schemas.microsoft.com/office/drawing/2014/main" id="{D723BCE9-6888-FADC-9C8C-5B314285E215}"/>
              </a:ext>
            </a:extLst>
          </p:cNvPr>
          <p:cNvSpPr txBox="1">
            <a:spLocks/>
          </p:cNvSpPr>
          <p:nvPr/>
        </p:nvSpPr>
        <p:spPr>
          <a:xfrm>
            <a:off x="152400" y="427720"/>
            <a:ext cx="11160760" cy="986155"/>
          </a:xfrm>
          <a:prstGeom prst="rect">
            <a:avLst/>
          </a:prstGeom>
          <a:solidFill>
            <a:schemeClr val="accent2">
              <a:lumMod val="20000"/>
              <a:lumOff val="80000"/>
            </a:schemeClr>
          </a:solid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dk1"/>
              </a:buClr>
              <a:buSzPts val="3000"/>
              <a:buFont typeface="Arial"/>
              <a:buNone/>
              <a:defRPr sz="3000" b="0" i="0" kern="1200">
                <a:solidFill>
                  <a:schemeClr val="tx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b="1"/>
              <a:t>Expand Your Learning: </a:t>
            </a:r>
            <a:r>
              <a:rPr lang="en-US" b="1">
                <a:solidFill>
                  <a:schemeClr val="accent3"/>
                </a:solidFill>
              </a:rPr>
              <a:t>Resources</a:t>
            </a:r>
          </a:p>
        </p:txBody>
      </p:sp>
    </p:spTree>
    <p:extLst>
      <p:ext uri="{BB962C8B-B14F-4D97-AF65-F5344CB8AC3E}">
        <p14:creationId xmlns:p14="http://schemas.microsoft.com/office/powerpoint/2010/main" val="249457596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B06C-65C7-EE9E-C94B-C98285FEDA04}"/>
              </a:ext>
            </a:extLst>
          </p:cNvPr>
          <p:cNvSpPr>
            <a:spLocks noGrp="1"/>
          </p:cNvSpPr>
          <p:nvPr>
            <p:ph type="title"/>
          </p:nvPr>
        </p:nvSpPr>
        <p:spPr>
          <a:xfrm>
            <a:off x="0" y="275320"/>
            <a:ext cx="11160760" cy="986155"/>
          </a:xfrm>
          <a:solidFill>
            <a:schemeClr val="accent2">
              <a:lumMod val="20000"/>
              <a:lumOff val="80000"/>
            </a:schemeClr>
          </a:solidFill>
          <a:ln>
            <a:noFill/>
          </a:ln>
        </p:spPr>
        <p:txBody>
          <a:bodyPr/>
          <a:lstStyle/>
          <a:p>
            <a:r>
              <a:rPr lang="en-US" b="1"/>
              <a:t>Expand Your Learning: </a:t>
            </a:r>
            <a:r>
              <a:rPr lang="en-US" b="1">
                <a:solidFill>
                  <a:schemeClr val="accent3"/>
                </a:solidFill>
              </a:rPr>
              <a:t>Resources</a:t>
            </a:r>
          </a:p>
        </p:txBody>
      </p:sp>
      <p:sp>
        <p:nvSpPr>
          <p:cNvPr id="3" name="Text Placeholder 2">
            <a:extLst>
              <a:ext uri="{FF2B5EF4-FFF2-40B4-BE49-F238E27FC236}">
                <a16:creationId xmlns:a16="http://schemas.microsoft.com/office/drawing/2014/main" id="{063328F5-E89C-76B4-C27E-7BE24EB5F4B5}"/>
              </a:ext>
            </a:extLst>
          </p:cNvPr>
          <p:cNvSpPr>
            <a:spLocks noGrp="1"/>
          </p:cNvSpPr>
          <p:nvPr>
            <p:ph type="body" idx="1"/>
          </p:nvPr>
        </p:nvSpPr>
        <p:spPr>
          <a:xfrm>
            <a:off x="645161" y="1321935"/>
            <a:ext cx="10515599" cy="5272540"/>
          </a:xfrm>
        </p:spPr>
        <p:txBody>
          <a:bodyPr>
            <a:normAutofit/>
          </a:bodyPr>
          <a:lstStyle/>
          <a:p>
            <a:r>
              <a:rPr lang="en-US" sz="2000"/>
              <a:t>Center for Nonprofit Management Answer Guides:</a:t>
            </a:r>
          </a:p>
          <a:p>
            <a:pPr lvl="1"/>
            <a:r>
              <a:rPr lang="en-US" sz="2000">
                <a:hlinkClick r:id="rId3"/>
              </a:rPr>
              <a:t>Board and Governance</a:t>
            </a:r>
            <a:endParaRPr lang="en-US" sz="2000"/>
          </a:p>
          <a:p>
            <a:pPr lvl="1"/>
            <a:endParaRPr lang="en-US" sz="2000"/>
          </a:p>
          <a:p>
            <a:r>
              <a:rPr lang="en-US" sz="2000"/>
              <a:t>Jitasa’s </a:t>
            </a:r>
            <a:r>
              <a:rPr lang="en-US" sz="2000">
                <a:hlinkClick r:id="rId4"/>
              </a:rPr>
              <a:t>Nonprofit Financial Statements: 4 Essential Reports to Know</a:t>
            </a:r>
            <a:endParaRPr lang="en-US" sz="2000"/>
          </a:p>
          <a:p>
            <a:endParaRPr lang="en-US" sz="2000"/>
          </a:p>
          <a:p>
            <a:r>
              <a:rPr lang="en-US" sz="2000"/>
              <a:t>Harvard Business Review’s </a:t>
            </a:r>
            <a:r>
              <a:rPr lang="en-US" sz="2000">
                <a:hlinkClick r:id="rId5"/>
              </a:rPr>
              <a:t>Why Diverse Teams are Smarter</a:t>
            </a:r>
            <a:endParaRPr lang="en-US" sz="2000"/>
          </a:p>
          <a:p>
            <a:pPr marL="127000" indent="0">
              <a:buNone/>
            </a:pPr>
            <a:endParaRPr lang="en-US" sz="2000"/>
          </a:p>
          <a:p>
            <a:r>
              <a:rPr lang="en-US" sz="2000" err="1"/>
              <a:t>CalNonprofits’s</a:t>
            </a:r>
            <a:r>
              <a:rPr lang="en-US" sz="2000"/>
              <a:t> </a:t>
            </a:r>
            <a:r>
              <a:rPr lang="en-US" sz="2000">
                <a:hlinkClick r:id="rId6"/>
              </a:rPr>
              <a:t>Essential Insurance Types for California Nonprofits</a:t>
            </a:r>
            <a:endParaRPr lang="en-US" sz="2000"/>
          </a:p>
          <a:p>
            <a:endParaRPr lang="en-US" sz="2000"/>
          </a:p>
          <a:p>
            <a:r>
              <a:rPr lang="en-US" sz="2000"/>
              <a:t>Stanford Social Innovation Review’s (SSIR) </a:t>
            </a:r>
            <a:r>
              <a:rPr lang="en-US" sz="2000">
                <a:hlinkClick r:id="rId7"/>
              </a:rPr>
              <a:t>How Nonprofits Get Really Big</a:t>
            </a:r>
            <a:endParaRPr lang="en-US" sz="2000"/>
          </a:p>
          <a:p>
            <a:endParaRPr lang="en-US" sz="2000"/>
          </a:p>
          <a:p>
            <a:r>
              <a:rPr lang="en-US" sz="2000"/>
              <a:t>Fenton’s </a:t>
            </a:r>
            <a:r>
              <a:rPr lang="en-US" sz="2000">
                <a:hlinkClick r:id="rId8"/>
              </a:rPr>
              <a:t>2023 People and Identity Style Guide</a:t>
            </a:r>
            <a:endParaRPr lang="en-US" sz="2000"/>
          </a:p>
          <a:p>
            <a:endParaRPr lang="en-US" sz="2400"/>
          </a:p>
        </p:txBody>
      </p:sp>
      <p:pic>
        <p:nvPicPr>
          <p:cNvPr id="4" name="Picture 3" descr="A blue text on a white background&#10;&#10;Description automatically generated">
            <a:extLst>
              <a:ext uri="{FF2B5EF4-FFF2-40B4-BE49-F238E27FC236}">
                <a16:creationId xmlns:a16="http://schemas.microsoft.com/office/drawing/2014/main" id="{6EAE39C4-A2D6-0224-83D8-EF9AAD90B01B}"/>
              </a:ext>
            </a:extLst>
          </p:cNvPr>
          <p:cNvPicPr>
            <a:picLocks noChangeAspect="1"/>
          </p:cNvPicPr>
          <p:nvPr/>
        </p:nvPicPr>
        <p:blipFill>
          <a:blip r:embed="rId9"/>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336445396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3328F5-E89C-76B4-C27E-7BE24EB5F4B5}"/>
              </a:ext>
            </a:extLst>
          </p:cNvPr>
          <p:cNvSpPr>
            <a:spLocks noGrp="1"/>
          </p:cNvSpPr>
          <p:nvPr>
            <p:ph type="body" idx="1"/>
          </p:nvPr>
        </p:nvSpPr>
        <p:spPr>
          <a:xfrm>
            <a:off x="349975" y="1347972"/>
            <a:ext cx="11302447" cy="4632460"/>
          </a:xfrm>
        </p:spPr>
        <p:txBody>
          <a:bodyPr>
            <a:noAutofit/>
          </a:bodyPr>
          <a:lstStyle/>
          <a:p>
            <a:pPr>
              <a:lnSpc>
                <a:spcPct val="120000"/>
              </a:lnSpc>
              <a:spcBef>
                <a:spcPts val="0"/>
              </a:spcBef>
              <a:spcAft>
                <a:spcPts val="600"/>
              </a:spcAft>
            </a:pPr>
            <a:r>
              <a:rPr lang="en-US" sz="2000"/>
              <a:t>Network for Nonprofit and Social Impact:  </a:t>
            </a:r>
            <a:r>
              <a:rPr lang="en-US" sz="2000">
                <a:hlinkClick r:id="rId3"/>
              </a:rPr>
              <a:t>Nonprofit Capacity: A Guide for Foundations</a:t>
            </a:r>
            <a:endParaRPr lang="en-US" sz="2000"/>
          </a:p>
          <a:p>
            <a:pPr>
              <a:lnSpc>
                <a:spcPct val="120000"/>
              </a:lnSpc>
              <a:spcBef>
                <a:spcPts val="0"/>
              </a:spcBef>
              <a:spcAft>
                <a:spcPts val="600"/>
              </a:spcAft>
            </a:pPr>
            <a:endParaRPr lang="en-US" sz="2000"/>
          </a:p>
          <a:p>
            <a:pPr>
              <a:lnSpc>
                <a:spcPct val="120000"/>
              </a:lnSpc>
              <a:spcBef>
                <a:spcPts val="0"/>
              </a:spcBef>
              <a:spcAft>
                <a:spcPts val="600"/>
              </a:spcAft>
            </a:pPr>
            <a:r>
              <a:rPr lang="en-US" sz="2000"/>
              <a:t>TED Talk on Social Innovation and the Nonprofit Sector: Don Pallotta’s </a:t>
            </a:r>
            <a:r>
              <a:rPr lang="en-US" sz="2000">
                <a:hlinkClick r:id="rId4"/>
              </a:rPr>
              <a:t>The Way We Think About Charity is Dead Wrong</a:t>
            </a:r>
            <a:endParaRPr lang="en-US" sz="2000"/>
          </a:p>
          <a:p>
            <a:pPr marL="127000" indent="0">
              <a:lnSpc>
                <a:spcPct val="120000"/>
              </a:lnSpc>
              <a:spcBef>
                <a:spcPts val="0"/>
              </a:spcBef>
              <a:spcAft>
                <a:spcPts val="600"/>
              </a:spcAft>
              <a:buNone/>
            </a:pPr>
            <a:endParaRPr lang="en-US" sz="2000"/>
          </a:p>
          <a:p>
            <a:pPr>
              <a:lnSpc>
                <a:spcPct val="120000"/>
              </a:lnSpc>
              <a:spcBef>
                <a:spcPts val="0"/>
              </a:spcBef>
              <a:spcAft>
                <a:spcPts val="600"/>
              </a:spcAft>
            </a:pPr>
            <a:r>
              <a:rPr lang="en-US" sz="2000">
                <a:hlinkClick r:id="rId5"/>
              </a:rPr>
              <a:t>Beyond the Myths: Mastering Nonprofit Technology Strategies</a:t>
            </a:r>
            <a:endParaRPr lang="en-US" sz="2000"/>
          </a:p>
          <a:p>
            <a:pPr marL="127000" indent="0">
              <a:lnSpc>
                <a:spcPct val="120000"/>
              </a:lnSpc>
              <a:spcBef>
                <a:spcPts val="0"/>
              </a:spcBef>
              <a:spcAft>
                <a:spcPts val="600"/>
              </a:spcAft>
              <a:buNone/>
            </a:pPr>
            <a:endParaRPr lang="en-US" sz="2000"/>
          </a:p>
          <a:p>
            <a:pPr>
              <a:lnSpc>
                <a:spcPct val="120000"/>
              </a:lnSpc>
              <a:spcBef>
                <a:spcPts val="0"/>
              </a:spcBef>
              <a:spcAft>
                <a:spcPts val="600"/>
              </a:spcAft>
            </a:pPr>
            <a:r>
              <a:rPr lang="en-US" sz="2000"/>
              <a:t>Stanford Social Innovation Review Podcasts: </a:t>
            </a:r>
            <a:r>
              <a:rPr lang="en-US" sz="2000">
                <a:hlinkClick r:id="rId6"/>
              </a:rPr>
              <a:t>Nonprofit Management</a:t>
            </a:r>
            <a:endParaRPr lang="en-US" sz="2000"/>
          </a:p>
          <a:p>
            <a:pPr marL="127000" indent="0">
              <a:lnSpc>
                <a:spcPct val="120000"/>
              </a:lnSpc>
              <a:spcBef>
                <a:spcPts val="0"/>
              </a:spcBef>
              <a:spcAft>
                <a:spcPts val="600"/>
              </a:spcAft>
              <a:buNone/>
            </a:pPr>
            <a:endParaRPr lang="en-US" sz="2000"/>
          </a:p>
          <a:p>
            <a:pPr>
              <a:lnSpc>
                <a:spcPct val="120000"/>
              </a:lnSpc>
              <a:spcBef>
                <a:spcPts val="0"/>
              </a:spcBef>
              <a:spcAft>
                <a:spcPts val="600"/>
              </a:spcAft>
            </a:pPr>
            <a:r>
              <a:rPr lang="en-US" sz="2000"/>
              <a:t>Podcast: Nonprofit Pulse’s </a:t>
            </a:r>
            <a:r>
              <a:rPr lang="en-US" sz="2000">
                <a:hlinkClick r:id="rId7"/>
              </a:rPr>
              <a:t>“The 3 Pillars of Nonprofit Capacity Building – Kimberly Thornbury, the Murdock Trust”</a:t>
            </a:r>
            <a:endParaRPr lang="en-US" sz="2000"/>
          </a:p>
        </p:txBody>
      </p:sp>
      <p:sp>
        <p:nvSpPr>
          <p:cNvPr id="6" name="Title 1">
            <a:extLst>
              <a:ext uri="{FF2B5EF4-FFF2-40B4-BE49-F238E27FC236}">
                <a16:creationId xmlns:a16="http://schemas.microsoft.com/office/drawing/2014/main" id="{4834C803-8145-70CF-C65E-0035B4EE3121}"/>
              </a:ext>
            </a:extLst>
          </p:cNvPr>
          <p:cNvSpPr txBox="1">
            <a:spLocks/>
          </p:cNvSpPr>
          <p:nvPr/>
        </p:nvSpPr>
        <p:spPr>
          <a:xfrm>
            <a:off x="0" y="275320"/>
            <a:ext cx="11160760" cy="986155"/>
          </a:xfrm>
          <a:prstGeom prst="rect">
            <a:avLst/>
          </a:prstGeom>
          <a:solidFill>
            <a:schemeClr val="accent2">
              <a:lumMod val="20000"/>
              <a:lumOff val="80000"/>
            </a:schemeClr>
          </a:solid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dk1"/>
              </a:buClr>
              <a:buSzPts val="3000"/>
              <a:buFont typeface="Arial"/>
              <a:buNone/>
              <a:defRPr sz="3000" b="0" i="0" kern="1200">
                <a:solidFill>
                  <a:schemeClr val="tx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b="1"/>
              <a:t>Expand Your Learning: </a:t>
            </a:r>
            <a:r>
              <a:rPr lang="en-US" b="1">
                <a:solidFill>
                  <a:schemeClr val="accent3"/>
                </a:solidFill>
              </a:rPr>
              <a:t>Resources</a:t>
            </a:r>
          </a:p>
        </p:txBody>
      </p:sp>
      <p:pic>
        <p:nvPicPr>
          <p:cNvPr id="7" name="Picture 6" descr="A blue text on a white background&#10;&#10;Description automatically generated">
            <a:extLst>
              <a:ext uri="{FF2B5EF4-FFF2-40B4-BE49-F238E27FC236}">
                <a16:creationId xmlns:a16="http://schemas.microsoft.com/office/drawing/2014/main" id="{E51C4F6A-7D95-A579-DBAE-0CE0CF57CEE7}"/>
              </a:ext>
            </a:extLst>
          </p:cNvPr>
          <p:cNvPicPr>
            <a:picLocks noChangeAspect="1"/>
          </p:cNvPicPr>
          <p:nvPr/>
        </p:nvPicPr>
        <p:blipFill>
          <a:blip r:embed="rId8"/>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278617209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9066C9-2BE4-D4BE-6061-15E576D61D21}"/>
              </a:ext>
            </a:extLst>
          </p:cNvPr>
          <p:cNvSpPr>
            <a:spLocks noGrp="1"/>
          </p:cNvSpPr>
          <p:nvPr>
            <p:ph type="title"/>
          </p:nvPr>
        </p:nvSpPr>
        <p:spPr>
          <a:xfrm>
            <a:off x="8754423" y="1109699"/>
            <a:ext cx="3156858" cy="3048024"/>
          </a:xfrm>
        </p:spPr>
        <p:txBody>
          <a:bodyPr>
            <a:normAutofit/>
          </a:bodyPr>
          <a:lstStyle/>
          <a:p>
            <a:pPr algn="r"/>
            <a:r>
              <a:rPr lang="en-US" sz="4400" b="1"/>
              <a:t>Thank You and Session Evaluation</a:t>
            </a:r>
          </a:p>
        </p:txBody>
      </p:sp>
      <p:sp>
        <p:nvSpPr>
          <p:cNvPr id="6" name="TextBox 5">
            <a:extLst>
              <a:ext uri="{FF2B5EF4-FFF2-40B4-BE49-F238E27FC236}">
                <a16:creationId xmlns:a16="http://schemas.microsoft.com/office/drawing/2014/main" id="{52A598B6-FC67-F5C5-8D25-EFCFAD0A1F09}"/>
              </a:ext>
            </a:extLst>
          </p:cNvPr>
          <p:cNvSpPr txBox="1"/>
          <p:nvPr/>
        </p:nvSpPr>
        <p:spPr>
          <a:xfrm>
            <a:off x="6516913" y="4229434"/>
            <a:ext cx="5265819" cy="156966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r"/>
            <a:r>
              <a:rPr lang="en-US" sz="2400">
                <a:solidFill>
                  <a:schemeClr val="tx1"/>
                </a:solidFill>
              </a:rPr>
              <a:t>Cynthia N. Cortez</a:t>
            </a:r>
          </a:p>
          <a:p>
            <a:pPr algn="r"/>
            <a:r>
              <a:rPr lang="en-US" sz="2400">
                <a:solidFill>
                  <a:schemeClr val="tx1"/>
                </a:solidFill>
              </a:rPr>
              <a:t>Director of Learning and Innovation</a:t>
            </a:r>
          </a:p>
          <a:p>
            <a:pPr algn="r"/>
            <a:r>
              <a:rPr lang="en-US" sz="2400">
                <a:solidFill>
                  <a:schemeClr val="tx1"/>
                </a:solidFill>
              </a:rPr>
              <a:t>Center for Nonprofit Management</a:t>
            </a:r>
          </a:p>
          <a:p>
            <a:pPr algn="r"/>
            <a:r>
              <a:rPr lang="en-US" sz="2400">
                <a:solidFill>
                  <a:schemeClr val="tx1"/>
                </a:solidFill>
              </a:rPr>
              <a:t>ccortez@cnmsocal.org</a:t>
            </a:r>
          </a:p>
        </p:txBody>
      </p:sp>
      <p:pic>
        <p:nvPicPr>
          <p:cNvPr id="3" name="Picture 2">
            <a:extLst>
              <a:ext uri="{FF2B5EF4-FFF2-40B4-BE49-F238E27FC236}">
                <a16:creationId xmlns:a16="http://schemas.microsoft.com/office/drawing/2014/main" id="{05E13E0C-7E68-4F01-2ABC-5E0F96098633}"/>
              </a:ext>
            </a:extLst>
          </p:cNvPr>
          <p:cNvPicPr>
            <a:picLocks noChangeAspect="1"/>
          </p:cNvPicPr>
          <p:nvPr/>
        </p:nvPicPr>
        <p:blipFill>
          <a:blip r:embed="rId3"/>
          <a:stretch>
            <a:fillRect/>
          </a:stretch>
        </p:blipFill>
        <p:spPr>
          <a:xfrm>
            <a:off x="245341" y="265460"/>
            <a:ext cx="7794842" cy="3979969"/>
          </a:xfrm>
          <a:prstGeom prst="rect">
            <a:avLst/>
          </a:prstGeom>
        </p:spPr>
      </p:pic>
      <p:sp>
        <p:nvSpPr>
          <p:cNvPr id="5" name="TextBox 4">
            <a:extLst>
              <a:ext uri="{FF2B5EF4-FFF2-40B4-BE49-F238E27FC236}">
                <a16:creationId xmlns:a16="http://schemas.microsoft.com/office/drawing/2014/main" id="{C3DAFEDA-C588-7F2F-EEC3-C73640B1AADB}"/>
              </a:ext>
            </a:extLst>
          </p:cNvPr>
          <p:cNvSpPr txBox="1"/>
          <p:nvPr/>
        </p:nvSpPr>
        <p:spPr>
          <a:xfrm>
            <a:off x="256868" y="4245429"/>
            <a:ext cx="6830465" cy="461665"/>
          </a:xfrm>
          <a:prstGeom prst="rect">
            <a:avLst/>
          </a:prstGeom>
          <a:noFill/>
        </p:spPr>
        <p:txBody>
          <a:bodyPr wrap="square" rtlCol="0">
            <a:spAutoFit/>
          </a:bodyPr>
          <a:lstStyle/>
          <a:p>
            <a:r>
              <a:rPr lang="en-US" sz="2400">
                <a:solidFill>
                  <a:schemeClr val="accent3"/>
                </a:solidFill>
                <a:latin typeface="DIN Pro Medium" panose="020B0504020101020102"/>
                <a:hlinkClick r:id="rId4"/>
              </a:rPr>
              <a:t>https://cnmsocal.org/learning-and-events-center/</a:t>
            </a:r>
            <a:endParaRPr lang="en-US" sz="2400">
              <a:solidFill>
                <a:schemeClr val="accent3"/>
              </a:solidFill>
              <a:latin typeface="DIN Pro Medium" panose="020B0504020101020102"/>
            </a:endParaRPr>
          </a:p>
        </p:txBody>
      </p:sp>
      <p:sp>
        <p:nvSpPr>
          <p:cNvPr id="7" name="TextBox 6">
            <a:extLst>
              <a:ext uri="{FF2B5EF4-FFF2-40B4-BE49-F238E27FC236}">
                <a16:creationId xmlns:a16="http://schemas.microsoft.com/office/drawing/2014/main" id="{66F8C954-D988-7038-B137-C9E49035B488}"/>
              </a:ext>
            </a:extLst>
          </p:cNvPr>
          <p:cNvSpPr txBox="1"/>
          <p:nvPr/>
        </p:nvSpPr>
        <p:spPr>
          <a:xfrm>
            <a:off x="2719429" y="6292358"/>
            <a:ext cx="12069987" cy="400110"/>
          </a:xfrm>
          <a:prstGeom prst="rect">
            <a:avLst/>
          </a:prstGeom>
          <a:noFill/>
        </p:spPr>
        <p:txBody>
          <a:bodyPr wrap="square">
            <a:spAutoFit/>
          </a:bodyPr>
          <a:lstStyle/>
          <a:p>
            <a:r>
              <a:rPr lang="en-US" sz="2000">
                <a:solidFill>
                  <a:schemeClr val="accent3"/>
                </a:solidFill>
              </a:rPr>
              <a:t>Fill out the session's evaluation: https://www.surveymonkey.com/r/LQNQYHS</a:t>
            </a:r>
          </a:p>
        </p:txBody>
      </p:sp>
      <p:pic>
        <p:nvPicPr>
          <p:cNvPr id="2" name="Picture 1" descr="A blue text on a white background&#10;&#10;Description automatically generated">
            <a:extLst>
              <a:ext uri="{FF2B5EF4-FFF2-40B4-BE49-F238E27FC236}">
                <a16:creationId xmlns:a16="http://schemas.microsoft.com/office/drawing/2014/main" id="{4DB08476-F8E0-0FC0-1B04-CB0167F91FA6}"/>
              </a:ext>
            </a:extLst>
          </p:cNvPr>
          <p:cNvPicPr>
            <a:picLocks noChangeAspect="1"/>
          </p:cNvPicPr>
          <p:nvPr/>
        </p:nvPicPr>
        <p:blipFill>
          <a:blip r:embed="rId5"/>
          <a:stretch>
            <a:fillRect/>
          </a:stretch>
        </p:blipFill>
        <p:spPr>
          <a:xfrm>
            <a:off x="409268" y="5735614"/>
            <a:ext cx="1652731" cy="447548"/>
          </a:xfrm>
          <a:prstGeom prst="rect">
            <a:avLst/>
          </a:prstGeom>
        </p:spPr>
      </p:pic>
    </p:spTree>
    <p:extLst>
      <p:ext uri="{BB962C8B-B14F-4D97-AF65-F5344CB8AC3E}">
        <p14:creationId xmlns:p14="http://schemas.microsoft.com/office/powerpoint/2010/main" val="1874841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descr="Blueprint with solid fill">
            <a:extLst>
              <a:ext uri="{FF2B5EF4-FFF2-40B4-BE49-F238E27FC236}">
                <a16:creationId xmlns:a16="http://schemas.microsoft.com/office/drawing/2014/main" id="{2A2C04AD-DFCC-B1A5-ED59-5BB962D29C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39028">
            <a:off x="-84572" y="-370455"/>
            <a:ext cx="2021940" cy="2021940"/>
          </a:xfrm>
          <a:prstGeom prst="rect">
            <a:avLst/>
          </a:prstGeom>
        </p:spPr>
      </p:pic>
      <p:grpSp>
        <p:nvGrpSpPr>
          <p:cNvPr id="23" name="Group 22">
            <a:extLst>
              <a:ext uri="{FF2B5EF4-FFF2-40B4-BE49-F238E27FC236}">
                <a16:creationId xmlns:a16="http://schemas.microsoft.com/office/drawing/2014/main" id="{DC50B34A-4DAC-542A-8E68-09B8AFE7FAA1}"/>
              </a:ext>
            </a:extLst>
          </p:cNvPr>
          <p:cNvGrpSpPr/>
          <p:nvPr/>
        </p:nvGrpSpPr>
        <p:grpSpPr>
          <a:xfrm>
            <a:off x="615678" y="1157731"/>
            <a:ext cx="10058400" cy="548640"/>
            <a:chOff x="615678" y="1252001"/>
            <a:chExt cx="10058400" cy="548640"/>
          </a:xfrm>
        </p:grpSpPr>
        <p:sp>
          <p:nvSpPr>
            <p:cNvPr id="2" name="Rectangle 3">
              <a:extLst>
                <a:ext uri="{FF2B5EF4-FFF2-40B4-BE49-F238E27FC236}">
                  <a16:creationId xmlns:a16="http://schemas.microsoft.com/office/drawing/2014/main" id="{EFD7F9E9-60B7-DD4D-990A-8F19F937EF2F}"/>
                </a:ext>
              </a:extLst>
            </p:cNvPr>
            <p:cNvSpPr>
              <a:spLocks noChangeArrowheads="1"/>
            </p:cNvSpPr>
            <p:nvPr/>
          </p:nvSpPr>
          <p:spPr bwMode="gray">
            <a:xfrm>
              <a:off x="615678" y="1252001"/>
              <a:ext cx="10058400" cy="548640"/>
            </a:xfrm>
            <a:prstGeom prst="rect">
              <a:avLst/>
            </a:prstGeom>
            <a:solidFill>
              <a:schemeClr val="accent1"/>
            </a:solidFill>
            <a:ln>
              <a:noFill/>
            </a:ln>
            <a:effectLst/>
          </p:spPr>
          <p:txBody>
            <a:bodyPr wrap="none" anchor="ctr"/>
            <a:lstStyle/>
            <a:p>
              <a:endParaRPr lang="en-US" sz="1000"/>
            </a:p>
          </p:txBody>
        </p:sp>
        <p:sp>
          <p:nvSpPr>
            <p:cNvPr id="3" name="Text Box 4">
              <a:extLst>
                <a:ext uri="{FF2B5EF4-FFF2-40B4-BE49-F238E27FC236}">
                  <a16:creationId xmlns:a16="http://schemas.microsoft.com/office/drawing/2014/main" id="{DF6396B3-F8A2-6946-A243-73449C5092C4}"/>
                </a:ext>
              </a:extLst>
            </p:cNvPr>
            <p:cNvSpPr txBox="1">
              <a:spLocks noChangeArrowheads="1"/>
            </p:cNvSpPr>
            <p:nvPr/>
          </p:nvSpPr>
          <p:spPr bwMode="gray">
            <a:xfrm>
              <a:off x="615678" y="1271071"/>
              <a:ext cx="9219903" cy="46166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400" b="1">
                  <a:latin typeface="Open Sans" panose="020B0606030504020204" pitchFamily="34" charset="0"/>
                  <a:ea typeface="Open Sans" panose="020B0606030504020204" pitchFamily="34" charset="0"/>
                  <a:cs typeface="Open Sans" panose="020B0606030504020204" pitchFamily="34" charset="0"/>
                </a:rPr>
                <a:t>Welcome, Recap, and Cohort Invitations </a:t>
              </a:r>
              <a:endParaRPr lang="en-US" altLang="x-none" sz="2400" b="1">
                <a:latin typeface="+mj-lt"/>
              </a:endParaRPr>
            </a:p>
          </p:txBody>
        </p:sp>
      </p:grpSp>
      <p:grpSp>
        <p:nvGrpSpPr>
          <p:cNvPr id="24" name="Group 23">
            <a:extLst>
              <a:ext uri="{FF2B5EF4-FFF2-40B4-BE49-F238E27FC236}">
                <a16:creationId xmlns:a16="http://schemas.microsoft.com/office/drawing/2014/main" id="{69ED2B4F-B315-C6C3-1975-107FA255C9EE}"/>
              </a:ext>
            </a:extLst>
          </p:cNvPr>
          <p:cNvGrpSpPr/>
          <p:nvPr/>
        </p:nvGrpSpPr>
        <p:grpSpPr>
          <a:xfrm>
            <a:off x="615678" y="1779388"/>
            <a:ext cx="10058400" cy="548640"/>
            <a:chOff x="615678" y="1894264"/>
            <a:chExt cx="10058400" cy="548640"/>
          </a:xfrm>
        </p:grpSpPr>
        <p:sp>
          <p:nvSpPr>
            <p:cNvPr id="4" name="Rectangle 5">
              <a:extLst>
                <a:ext uri="{FF2B5EF4-FFF2-40B4-BE49-F238E27FC236}">
                  <a16:creationId xmlns:a16="http://schemas.microsoft.com/office/drawing/2014/main" id="{DE67158B-7CA2-F542-B87F-5251056CA199}"/>
                </a:ext>
              </a:extLst>
            </p:cNvPr>
            <p:cNvSpPr>
              <a:spLocks noChangeArrowheads="1"/>
            </p:cNvSpPr>
            <p:nvPr/>
          </p:nvSpPr>
          <p:spPr bwMode="gray">
            <a:xfrm>
              <a:off x="615678" y="1894264"/>
              <a:ext cx="10058400" cy="548640"/>
            </a:xfrm>
            <a:prstGeom prst="rect">
              <a:avLst/>
            </a:prstGeom>
            <a:solidFill>
              <a:schemeClr val="accent1"/>
            </a:solidFill>
            <a:ln>
              <a:noFill/>
            </a:ln>
            <a:effectLst/>
          </p:spPr>
          <p:txBody>
            <a:bodyPr wrap="none" anchor="ctr"/>
            <a:lstStyle/>
            <a:p>
              <a:endParaRPr lang="en-US" sz="1000"/>
            </a:p>
          </p:txBody>
        </p:sp>
        <p:sp>
          <p:nvSpPr>
            <p:cNvPr id="5" name="Text Box 6">
              <a:extLst>
                <a:ext uri="{FF2B5EF4-FFF2-40B4-BE49-F238E27FC236}">
                  <a16:creationId xmlns:a16="http://schemas.microsoft.com/office/drawing/2014/main" id="{3B925159-3869-4F46-9A64-6D4A2A08236E}"/>
                </a:ext>
              </a:extLst>
            </p:cNvPr>
            <p:cNvSpPr txBox="1">
              <a:spLocks noChangeArrowheads="1"/>
            </p:cNvSpPr>
            <p:nvPr/>
          </p:nvSpPr>
          <p:spPr bwMode="gray">
            <a:xfrm>
              <a:off x="615678" y="1904021"/>
              <a:ext cx="8568515" cy="46166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lvl="1"/>
              <a:r>
                <a:rPr lang="en-US" altLang="x-none" sz="2400">
                  <a:latin typeface="Open Sans" panose="020B0606030504020204" pitchFamily="34" charset="0"/>
                  <a:ea typeface="Open Sans" panose="020B0606030504020204" pitchFamily="34" charset="0"/>
                  <a:cs typeface="Open Sans" panose="020B0606030504020204" pitchFamily="34" charset="0"/>
                </a:rPr>
                <a:t>Activity: Cohort Relationship Building </a:t>
              </a:r>
            </a:p>
          </p:txBody>
        </p:sp>
      </p:grpSp>
      <p:grpSp>
        <p:nvGrpSpPr>
          <p:cNvPr id="25" name="Group 24">
            <a:extLst>
              <a:ext uri="{FF2B5EF4-FFF2-40B4-BE49-F238E27FC236}">
                <a16:creationId xmlns:a16="http://schemas.microsoft.com/office/drawing/2014/main" id="{7528ADA2-3EA8-66EC-5249-BBCA4A7236A9}"/>
              </a:ext>
            </a:extLst>
          </p:cNvPr>
          <p:cNvGrpSpPr/>
          <p:nvPr/>
        </p:nvGrpSpPr>
        <p:grpSpPr>
          <a:xfrm>
            <a:off x="615678" y="2401045"/>
            <a:ext cx="10058400" cy="548640"/>
            <a:chOff x="615678" y="2516436"/>
            <a:chExt cx="10058400" cy="548640"/>
          </a:xfrm>
        </p:grpSpPr>
        <p:sp>
          <p:nvSpPr>
            <p:cNvPr id="6" name="Rectangle 7">
              <a:extLst>
                <a:ext uri="{FF2B5EF4-FFF2-40B4-BE49-F238E27FC236}">
                  <a16:creationId xmlns:a16="http://schemas.microsoft.com/office/drawing/2014/main" id="{5D21673A-6D6E-614D-8D1B-A2C54CCF334A}"/>
                </a:ext>
              </a:extLst>
            </p:cNvPr>
            <p:cNvSpPr>
              <a:spLocks noChangeArrowheads="1"/>
            </p:cNvSpPr>
            <p:nvPr/>
          </p:nvSpPr>
          <p:spPr bwMode="gray">
            <a:xfrm>
              <a:off x="615678" y="2516436"/>
              <a:ext cx="10058400" cy="548640"/>
            </a:xfrm>
            <a:prstGeom prst="rect">
              <a:avLst/>
            </a:prstGeom>
            <a:solidFill>
              <a:schemeClr val="accent1"/>
            </a:solidFill>
            <a:ln>
              <a:noFill/>
            </a:ln>
            <a:effectLst/>
          </p:spPr>
          <p:txBody>
            <a:bodyPr wrap="none" anchor="ctr"/>
            <a:lstStyle/>
            <a:p>
              <a:endParaRPr lang="en-US" sz="1000"/>
            </a:p>
          </p:txBody>
        </p:sp>
        <p:sp>
          <p:nvSpPr>
            <p:cNvPr id="7" name="Text Box 8">
              <a:extLst>
                <a:ext uri="{FF2B5EF4-FFF2-40B4-BE49-F238E27FC236}">
                  <a16:creationId xmlns:a16="http://schemas.microsoft.com/office/drawing/2014/main" id="{030BCCAD-DE89-B044-BAFB-84B0D99CD4A2}"/>
                </a:ext>
              </a:extLst>
            </p:cNvPr>
            <p:cNvSpPr txBox="1">
              <a:spLocks noChangeArrowheads="1"/>
            </p:cNvSpPr>
            <p:nvPr/>
          </p:nvSpPr>
          <p:spPr bwMode="gray">
            <a:xfrm>
              <a:off x="615678" y="2526025"/>
              <a:ext cx="8568515" cy="46166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400" b="1">
                  <a:latin typeface="Open Sans" panose="020B0606030504020204" pitchFamily="34" charset="0"/>
                  <a:ea typeface="Open Sans" panose="020B0606030504020204" pitchFamily="34" charset="0"/>
                  <a:cs typeface="Open Sans" panose="020B0606030504020204" pitchFamily="34" charset="0"/>
                </a:rPr>
                <a:t>Nonprofit Essentials</a:t>
              </a:r>
            </a:p>
          </p:txBody>
        </p:sp>
      </p:grpSp>
      <p:grpSp>
        <p:nvGrpSpPr>
          <p:cNvPr id="26" name="Group 25">
            <a:extLst>
              <a:ext uri="{FF2B5EF4-FFF2-40B4-BE49-F238E27FC236}">
                <a16:creationId xmlns:a16="http://schemas.microsoft.com/office/drawing/2014/main" id="{2360E0D7-9B04-BBA2-2B04-69AC161F184D}"/>
              </a:ext>
            </a:extLst>
          </p:cNvPr>
          <p:cNvGrpSpPr/>
          <p:nvPr/>
        </p:nvGrpSpPr>
        <p:grpSpPr>
          <a:xfrm>
            <a:off x="615678" y="3022702"/>
            <a:ext cx="10058400" cy="831950"/>
            <a:chOff x="615678" y="3107778"/>
            <a:chExt cx="10058400" cy="831950"/>
          </a:xfrm>
        </p:grpSpPr>
        <p:sp>
          <p:nvSpPr>
            <p:cNvPr id="8" name="Rectangle 9">
              <a:extLst>
                <a:ext uri="{FF2B5EF4-FFF2-40B4-BE49-F238E27FC236}">
                  <a16:creationId xmlns:a16="http://schemas.microsoft.com/office/drawing/2014/main" id="{0C4A46AD-3360-3548-97D4-584927646A67}"/>
                </a:ext>
              </a:extLst>
            </p:cNvPr>
            <p:cNvSpPr>
              <a:spLocks noChangeArrowheads="1"/>
            </p:cNvSpPr>
            <p:nvPr/>
          </p:nvSpPr>
          <p:spPr bwMode="gray">
            <a:xfrm>
              <a:off x="615678" y="3107778"/>
              <a:ext cx="10058400" cy="548640"/>
            </a:xfrm>
            <a:prstGeom prst="rect">
              <a:avLst/>
            </a:prstGeom>
            <a:solidFill>
              <a:schemeClr val="accent1"/>
            </a:solidFill>
            <a:ln>
              <a:noFill/>
            </a:ln>
            <a:effectLst/>
          </p:spPr>
          <p:txBody>
            <a:bodyPr wrap="none" anchor="ctr"/>
            <a:lstStyle/>
            <a:p>
              <a:endParaRPr lang="en-US" sz="1000"/>
            </a:p>
          </p:txBody>
        </p:sp>
        <p:sp>
          <p:nvSpPr>
            <p:cNvPr id="9" name="Text Box 10">
              <a:extLst>
                <a:ext uri="{FF2B5EF4-FFF2-40B4-BE49-F238E27FC236}">
                  <a16:creationId xmlns:a16="http://schemas.microsoft.com/office/drawing/2014/main" id="{D2B33B21-DFA8-B343-9941-3DEC2109DC15}"/>
                </a:ext>
              </a:extLst>
            </p:cNvPr>
            <p:cNvSpPr txBox="1">
              <a:spLocks noChangeArrowheads="1"/>
            </p:cNvSpPr>
            <p:nvPr/>
          </p:nvSpPr>
          <p:spPr bwMode="gray">
            <a:xfrm>
              <a:off x="615678" y="3108731"/>
              <a:ext cx="9219903" cy="83099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lvl="1"/>
              <a:r>
                <a:rPr lang="en-US" altLang="x-none" sz="2400" b="1">
                  <a:latin typeface="Open Sans" panose="020B0606030504020204" pitchFamily="34" charset="0"/>
                  <a:ea typeface="Open Sans" panose="020B0606030504020204" pitchFamily="34" charset="0"/>
                  <a:cs typeface="Open Sans" panose="020B0606030504020204" pitchFamily="34" charset="0"/>
                </a:rPr>
                <a:t>Getting to Goals: Strategic Planning</a:t>
              </a:r>
            </a:p>
            <a:p>
              <a:pPr lvl="1"/>
              <a:endParaRPr lang="en-US" altLang="x-none" sz="24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 name="Group 26">
            <a:extLst>
              <a:ext uri="{FF2B5EF4-FFF2-40B4-BE49-F238E27FC236}">
                <a16:creationId xmlns:a16="http://schemas.microsoft.com/office/drawing/2014/main" id="{D62CDC02-EA21-270A-FEBA-F0EF6FB2ED9D}"/>
              </a:ext>
            </a:extLst>
          </p:cNvPr>
          <p:cNvGrpSpPr/>
          <p:nvPr/>
        </p:nvGrpSpPr>
        <p:grpSpPr>
          <a:xfrm>
            <a:off x="615678" y="3644359"/>
            <a:ext cx="10058400" cy="548640"/>
            <a:chOff x="615678" y="3719901"/>
            <a:chExt cx="10058400" cy="548640"/>
          </a:xfrm>
        </p:grpSpPr>
        <p:sp>
          <p:nvSpPr>
            <p:cNvPr id="10" name="Rectangle 11">
              <a:extLst>
                <a:ext uri="{FF2B5EF4-FFF2-40B4-BE49-F238E27FC236}">
                  <a16:creationId xmlns:a16="http://schemas.microsoft.com/office/drawing/2014/main" id="{4EF4FA15-EA3B-1B40-A6C3-5FBB0F3D0E42}"/>
                </a:ext>
              </a:extLst>
            </p:cNvPr>
            <p:cNvSpPr>
              <a:spLocks noChangeArrowheads="1"/>
            </p:cNvSpPr>
            <p:nvPr/>
          </p:nvSpPr>
          <p:spPr bwMode="gray">
            <a:xfrm>
              <a:off x="615678" y="3719901"/>
              <a:ext cx="10058400" cy="548640"/>
            </a:xfrm>
            <a:prstGeom prst="rect">
              <a:avLst/>
            </a:prstGeom>
            <a:solidFill>
              <a:schemeClr val="accent1"/>
            </a:solidFill>
            <a:ln>
              <a:noFill/>
            </a:ln>
            <a:effectLst/>
          </p:spPr>
          <p:txBody>
            <a:bodyPr wrap="none" anchor="ctr"/>
            <a:lstStyle/>
            <a:p>
              <a:endParaRPr lang="en-US" sz="1000"/>
            </a:p>
          </p:txBody>
        </p:sp>
        <p:sp>
          <p:nvSpPr>
            <p:cNvPr id="11" name="Text Box 12">
              <a:extLst>
                <a:ext uri="{FF2B5EF4-FFF2-40B4-BE49-F238E27FC236}">
                  <a16:creationId xmlns:a16="http://schemas.microsoft.com/office/drawing/2014/main" id="{AB5145E2-699F-D34B-A594-80BC0B939732}"/>
                </a:ext>
              </a:extLst>
            </p:cNvPr>
            <p:cNvSpPr txBox="1">
              <a:spLocks noChangeArrowheads="1"/>
            </p:cNvSpPr>
            <p:nvPr/>
          </p:nvSpPr>
          <p:spPr bwMode="gray">
            <a:xfrm>
              <a:off x="615678" y="3720685"/>
              <a:ext cx="9219903" cy="46166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400" b="1">
                  <a:latin typeface="Open Sans" panose="020B0606030504020204" pitchFamily="34" charset="0"/>
                  <a:ea typeface="Open Sans" panose="020B0606030504020204" pitchFamily="34" charset="0"/>
                  <a:cs typeface="Open Sans" panose="020B0606030504020204" pitchFamily="34" charset="0"/>
                </a:rPr>
                <a:t>Best Practices: Capacity Strengthening</a:t>
              </a:r>
            </a:p>
          </p:txBody>
        </p:sp>
      </p:grpSp>
      <p:sp>
        <p:nvSpPr>
          <p:cNvPr id="12" name="Title 1">
            <a:extLst>
              <a:ext uri="{FF2B5EF4-FFF2-40B4-BE49-F238E27FC236}">
                <a16:creationId xmlns:a16="http://schemas.microsoft.com/office/drawing/2014/main" id="{247D1806-A6CD-CB49-8ED7-40BBF38EFA76}"/>
              </a:ext>
            </a:extLst>
          </p:cNvPr>
          <p:cNvSpPr txBox="1">
            <a:spLocks/>
          </p:cNvSpPr>
          <p:nvPr/>
        </p:nvSpPr>
        <p:spPr>
          <a:xfrm>
            <a:off x="477924" y="324955"/>
            <a:ext cx="7828531" cy="631120"/>
          </a:xfrm>
          <a:prstGeom prst="rect">
            <a:avLst/>
          </a:prstGeom>
        </p:spPr>
        <p:txBody>
          <a:bodyPr anchor="ctr" anchorCtr="0">
            <a:noAutofit/>
          </a:bodyPr>
          <a:lstStyle>
            <a:lvl1pPr algn="l" defTabSz="1828800" rtl="0" eaLnBrk="1" latinLnBrk="0" hangingPunct="1">
              <a:lnSpc>
                <a:spcPct val="90000"/>
              </a:lnSpc>
              <a:spcBef>
                <a:spcPct val="0"/>
              </a:spcBef>
              <a:buNone/>
              <a:defRPr sz="6000" b="1" kern="1200" baseline="0">
                <a:solidFill>
                  <a:schemeClr val="tx2"/>
                </a:solidFill>
                <a:latin typeface="+mj-lt"/>
                <a:ea typeface="+mj-ea"/>
                <a:cs typeface="+mj-cs"/>
              </a:defRPr>
            </a:lvl1pPr>
          </a:lstStyle>
          <a:p>
            <a:r>
              <a:rPr lang="en-US" sz="4400" i="0">
                <a:solidFill>
                  <a:schemeClr val="tx1"/>
                </a:solidFill>
                <a:latin typeface="Open Sans" panose="020B0606030504020204" pitchFamily="34" charset="0"/>
                <a:ea typeface="Open Sans" panose="020B0606030504020204" pitchFamily="34" charset="0"/>
                <a:cs typeface="Open Sans" panose="020B0606030504020204" pitchFamily="34" charset="0"/>
              </a:rPr>
              <a:t>Welcome </a:t>
            </a:r>
          </a:p>
        </p:txBody>
      </p:sp>
      <p:grpSp>
        <p:nvGrpSpPr>
          <p:cNvPr id="28" name="Group 27">
            <a:extLst>
              <a:ext uri="{FF2B5EF4-FFF2-40B4-BE49-F238E27FC236}">
                <a16:creationId xmlns:a16="http://schemas.microsoft.com/office/drawing/2014/main" id="{3C20DB27-931B-1D6C-A21A-7287ED8F4A90}"/>
              </a:ext>
            </a:extLst>
          </p:cNvPr>
          <p:cNvGrpSpPr/>
          <p:nvPr/>
        </p:nvGrpSpPr>
        <p:grpSpPr>
          <a:xfrm>
            <a:off x="615678" y="4266016"/>
            <a:ext cx="10058400" cy="831781"/>
            <a:chOff x="615678" y="4351335"/>
            <a:chExt cx="10058400" cy="831781"/>
          </a:xfrm>
        </p:grpSpPr>
        <p:sp>
          <p:nvSpPr>
            <p:cNvPr id="13" name="Rectangle 11">
              <a:extLst>
                <a:ext uri="{FF2B5EF4-FFF2-40B4-BE49-F238E27FC236}">
                  <a16:creationId xmlns:a16="http://schemas.microsoft.com/office/drawing/2014/main" id="{2C533B11-03A0-9E41-9A77-872F9392CBCB}"/>
                </a:ext>
              </a:extLst>
            </p:cNvPr>
            <p:cNvSpPr>
              <a:spLocks noChangeArrowheads="1"/>
            </p:cNvSpPr>
            <p:nvPr/>
          </p:nvSpPr>
          <p:spPr bwMode="gray">
            <a:xfrm>
              <a:off x="615678" y="4351335"/>
              <a:ext cx="10058400" cy="548640"/>
            </a:xfrm>
            <a:prstGeom prst="rect">
              <a:avLst/>
            </a:prstGeom>
            <a:solidFill>
              <a:schemeClr val="accent1"/>
            </a:solidFill>
            <a:ln>
              <a:noFill/>
            </a:ln>
            <a:effectLst/>
          </p:spPr>
          <p:txBody>
            <a:bodyPr wrap="none" anchor="ctr"/>
            <a:lstStyle/>
            <a:p>
              <a:endParaRPr lang="en-US" sz="1000"/>
            </a:p>
          </p:txBody>
        </p:sp>
        <p:sp>
          <p:nvSpPr>
            <p:cNvPr id="14" name="Text Box 12">
              <a:extLst>
                <a:ext uri="{FF2B5EF4-FFF2-40B4-BE49-F238E27FC236}">
                  <a16:creationId xmlns:a16="http://schemas.microsoft.com/office/drawing/2014/main" id="{D856C3BF-763A-294D-9518-5D04F15AFB9F}"/>
                </a:ext>
              </a:extLst>
            </p:cNvPr>
            <p:cNvSpPr txBox="1">
              <a:spLocks noChangeArrowheads="1"/>
            </p:cNvSpPr>
            <p:nvPr/>
          </p:nvSpPr>
          <p:spPr bwMode="gray">
            <a:xfrm>
              <a:off x="615678" y="4352119"/>
              <a:ext cx="9362335" cy="83099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defTabSz="457200"/>
              <a:r>
                <a:rPr lang="en-US" altLang="x-none" sz="2400">
                  <a:latin typeface="Open Sans" panose="020B0606030504020204" pitchFamily="34" charset="0"/>
                  <a:ea typeface="Open Sans" panose="020B0606030504020204" pitchFamily="34" charset="0"/>
                  <a:cs typeface="Open Sans" panose="020B0606030504020204" pitchFamily="34" charset="0"/>
                </a:rPr>
                <a:t>	Poll: Capacity Strengthening Areas</a:t>
              </a:r>
            </a:p>
            <a:p>
              <a:endParaRPr lang="en-US" altLang="x-none" sz="24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 name="Group 28">
            <a:extLst>
              <a:ext uri="{FF2B5EF4-FFF2-40B4-BE49-F238E27FC236}">
                <a16:creationId xmlns:a16="http://schemas.microsoft.com/office/drawing/2014/main" id="{F3EB75A5-1A99-B9C5-E6DD-875B2A601732}"/>
              </a:ext>
            </a:extLst>
          </p:cNvPr>
          <p:cNvGrpSpPr/>
          <p:nvPr/>
        </p:nvGrpSpPr>
        <p:grpSpPr>
          <a:xfrm>
            <a:off x="615678" y="4887673"/>
            <a:ext cx="10058400" cy="557904"/>
            <a:chOff x="615678" y="4970002"/>
            <a:chExt cx="10058400" cy="557904"/>
          </a:xfrm>
        </p:grpSpPr>
        <p:sp>
          <p:nvSpPr>
            <p:cNvPr id="15" name="Rectangle 11">
              <a:extLst>
                <a:ext uri="{FF2B5EF4-FFF2-40B4-BE49-F238E27FC236}">
                  <a16:creationId xmlns:a16="http://schemas.microsoft.com/office/drawing/2014/main" id="{242533C1-76A8-3C4D-8446-667DF08BF0B9}"/>
                </a:ext>
              </a:extLst>
            </p:cNvPr>
            <p:cNvSpPr>
              <a:spLocks noChangeArrowheads="1"/>
            </p:cNvSpPr>
            <p:nvPr/>
          </p:nvSpPr>
          <p:spPr bwMode="gray">
            <a:xfrm>
              <a:off x="615678" y="4979266"/>
              <a:ext cx="10058400" cy="548640"/>
            </a:xfrm>
            <a:prstGeom prst="rect">
              <a:avLst/>
            </a:prstGeom>
            <a:solidFill>
              <a:schemeClr val="accent1"/>
            </a:solidFill>
            <a:ln>
              <a:noFill/>
            </a:ln>
            <a:effectLst/>
          </p:spPr>
          <p:txBody>
            <a:bodyPr wrap="none" anchor="ctr"/>
            <a:lstStyle/>
            <a:p>
              <a:endParaRPr lang="en-US" sz="1000"/>
            </a:p>
          </p:txBody>
        </p:sp>
        <p:sp>
          <p:nvSpPr>
            <p:cNvPr id="16" name="Text Box 12">
              <a:extLst>
                <a:ext uri="{FF2B5EF4-FFF2-40B4-BE49-F238E27FC236}">
                  <a16:creationId xmlns:a16="http://schemas.microsoft.com/office/drawing/2014/main" id="{BA5014C4-9D28-F648-9A7C-C25F3D811A10}"/>
                </a:ext>
              </a:extLst>
            </p:cNvPr>
            <p:cNvSpPr txBox="1">
              <a:spLocks noChangeArrowheads="1"/>
            </p:cNvSpPr>
            <p:nvPr/>
          </p:nvSpPr>
          <p:spPr bwMode="gray">
            <a:xfrm>
              <a:off x="615678" y="4970002"/>
              <a:ext cx="8679047" cy="46166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lvl="1"/>
              <a:r>
                <a:rPr lang="en-US" altLang="x-none" sz="2400" b="1">
                  <a:latin typeface="Open Sans" panose="020B0606030504020204" pitchFamily="34" charset="0"/>
                  <a:ea typeface="Open Sans" panose="020B0606030504020204" pitchFamily="34" charset="0"/>
                  <a:cs typeface="Open Sans" panose="020B0606030504020204" pitchFamily="34" charset="0"/>
                </a:rPr>
                <a:t>Breakout Room Activity</a:t>
              </a:r>
              <a:r>
                <a:rPr lang="en-US" altLang="x-none" sz="2400">
                  <a:latin typeface="Open Sans" panose="020B0606030504020204" pitchFamily="34" charset="0"/>
                  <a:ea typeface="Open Sans" panose="020B0606030504020204" pitchFamily="34" charset="0"/>
                  <a:cs typeface="Open Sans" panose="020B0606030504020204" pitchFamily="34" charset="0"/>
                </a:rPr>
                <a:t>: Case Study</a:t>
              </a:r>
            </a:p>
          </p:txBody>
        </p:sp>
      </p:grpSp>
      <p:grpSp>
        <p:nvGrpSpPr>
          <p:cNvPr id="30" name="Group 29">
            <a:extLst>
              <a:ext uri="{FF2B5EF4-FFF2-40B4-BE49-F238E27FC236}">
                <a16:creationId xmlns:a16="http://schemas.microsoft.com/office/drawing/2014/main" id="{44A14AE9-2CB4-EC57-D518-780F69BCF65A}"/>
              </a:ext>
            </a:extLst>
          </p:cNvPr>
          <p:cNvGrpSpPr/>
          <p:nvPr/>
        </p:nvGrpSpPr>
        <p:grpSpPr>
          <a:xfrm>
            <a:off x="615678" y="5518596"/>
            <a:ext cx="10058400" cy="557904"/>
            <a:chOff x="615678" y="5612866"/>
            <a:chExt cx="10058400" cy="557904"/>
          </a:xfrm>
        </p:grpSpPr>
        <p:sp>
          <p:nvSpPr>
            <p:cNvPr id="17" name="Rectangle 11">
              <a:extLst>
                <a:ext uri="{FF2B5EF4-FFF2-40B4-BE49-F238E27FC236}">
                  <a16:creationId xmlns:a16="http://schemas.microsoft.com/office/drawing/2014/main" id="{E6171585-A260-0B42-9793-7498C79DE834}"/>
                </a:ext>
              </a:extLst>
            </p:cNvPr>
            <p:cNvSpPr>
              <a:spLocks noChangeArrowheads="1"/>
            </p:cNvSpPr>
            <p:nvPr/>
          </p:nvSpPr>
          <p:spPr bwMode="gray">
            <a:xfrm>
              <a:off x="615678" y="5622130"/>
              <a:ext cx="10058400" cy="548640"/>
            </a:xfrm>
            <a:prstGeom prst="rect">
              <a:avLst/>
            </a:prstGeom>
            <a:solidFill>
              <a:schemeClr val="accent1"/>
            </a:solidFill>
            <a:ln>
              <a:noFill/>
            </a:ln>
            <a:effectLst/>
          </p:spPr>
          <p:txBody>
            <a:bodyPr wrap="none" anchor="ctr"/>
            <a:lstStyle/>
            <a:p>
              <a:endParaRPr lang="en-US" sz="1000"/>
            </a:p>
          </p:txBody>
        </p:sp>
        <p:sp>
          <p:nvSpPr>
            <p:cNvPr id="18" name="Text Box 12">
              <a:extLst>
                <a:ext uri="{FF2B5EF4-FFF2-40B4-BE49-F238E27FC236}">
                  <a16:creationId xmlns:a16="http://schemas.microsoft.com/office/drawing/2014/main" id="{2484BB50-247B-184E-B5F2-95F2BD3CB331}"/>
                </a:ext>
              </a:extLst>
            </p:cNvPr>
            <p:cNvSpPr txBox="1">
              <a:spLocks noChangeArrowheads="1"/>
            </p:cNvSpPr>
            <p:nvPr/>
          </p:nvSpPr>
          <p:spPr bwMode="gray">
            <a:xfrm>
              <a:off x="615678" y="5612866"/>
              <a:ext cx="9111126" cy="46166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x-none" sz="2400" b="1">
                  <a:latin typeface="Open Sans" panose="020B0606030504020204" pitchFamily="34" charset="0"/>
                  <a:ea typeface="Open Sans" panose="020B0606030504020204" pitchFamily="34" charset="0"/>
                  <a:cs typeface="Open Sans" panose="020B0606030504020204" pitchFamily="34" charset="0"/>
                </a:rPr>
                <a:t>Recap, Closing, Resources, and Next Steps</a:t>
              </a:r>
            </a:p>
          </p:txBody>
        </p:sp>
      </p:grpSp>
      <p:pic>
        <p:nvPicPr>
          <p:cNvPr id="31" name="Picture 30" descr="A blue text on a white background&#10;&#10;Description automatically generated">
            <a:extLst>
              <a:ext uri="{FF2B5EF4-FFF2-40B4-BE49-F238E27FC236}">
                <a16:creationId xmlns:a16="http://schemas.microsoft.com/office/drawing/2014/main" id="{A16AFC22-6D5E-C3FE-AB17-7E91B8FAD7A6}"/>
              </a:ext>
            </a:extLst>
          </p:cNvPr>
          <p:cNvPicPr>
            <a:picLocks noChangeAspect="1"/>
          </p:cNvPicPr>
          <p:nvPr/>
        </p:nvPicPr>
        <p:blipFill>
          <a:blip r:embed="rId6"/>
          <a:stretch>
            <a:fillRect/>
          </a:stretch>
        </p:blipFill>
        <p:spPr>
          <a:xfrm>
            <a:off x="2217836" y="6236219"/>
            <a:ext cx="1652731" cy="447548"/>
          </a:xfrm>
          <a:prstGeom prst="rect">
            <a:avLst/>
          </a:prstGeom>
        </p:spPr>
      </p:pic>
    </p:spTree>
    <p:extLst>
      <p:ext uri="{BB962C8B-B14F-4D97-AF65-F5344CB8AC3E}">
        <p14:creationId xmlns:p14="http://schemas.microsoft.com/office/powerpoint/2010/main" val="39469497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CFA372-95E5-93B7-7968-053EFCFE54A5}"/>
              </a:ext>
            </a:extLst>
          </p:cNvPr>
          <p:cNvSpPr>
            <a:spLocks noGrp="1"/>
          </p:cNvSpPr>
          <p:nvPr>
            <p:ph type="ctrTitle"/>
          </p:nvPr>
        </p:nvSpPr>
        <p:spPr>
          <a:xfrm>
            <a:off x="6871871" y="2521856"/>
            <a:ext cx="4884445" cy="3272969"/>
          </a:xfrm>
        </p:spPr>
        <p:txBody>
          <a:bodyPr>
            <a:normAutofit/>
          </a:bodyPr>
          <a:lstStyle/>
          <a:p>
            <a:pPr algn="r"/>
            <a:r>
              <a:rPr lang="en-US" sz="4800" b="1">
                <a:solidFill>
                  <a:schemeClr val="bg1"/>
                </a:solidFill>
              </a:rPr>
              <a:t>A kickoff into the breadth and depth of where we can go</a:t>
            </a:r>
          </a:p>
        </p:txBody>
      </p:sp>
      <p:pic>
        <p:nvPicPr>
          <p:cNvPr id="2" name="Picture 1">
            <a:extLst>
              <a:ext uri="{FF2B5EF4-FFF2-40B4-BE49-F238E27FC236}">
                <a16:creationId xmlns:a16="http://schemas.microsoft.com/office/drawing/2014/main" id="{EC357DDD-2C85-ADE8-A328-4BD9D10039B9}"/>
              </a:ext>
            </a:extLst>
          </p:cNvPr>
          <p:cNvPicPr>
            <a:picLocks noChangeAspect="1"/>
          </p:cNvPicPr>
          <p:nvPr/>
        </p:nvPicPr>
        <p:blipFill>
          <a:blip r:embed="rId3"/>
          <a:stretch>
            <a:fillRect/>
          </a:stretch>
        </p:blipFill>
        <p:spPr>
          <a:xfrm>
            <a:off x="169302" y="2443693"/>
            <a:ext cx="6879214" cy="3869558"/>
          </a:xfrm>
          <a:prstGeom prst="rect">
            <a:avLst/>
          </a:prstGeom>
        </p:spPr>
      </p:pic>
      <p:pic>
        <p:nvPicPr>
          <p:cNvPr id="5" name="Picture 4">
            <a:extLst>
              <a:ext uri="{FF2B5EF4-FFF2-40B4-BE49-F238E27FC236}">
                <a16:creationId xmlns:a16="http://schemas.microsoft.com/office/drawing/2014/main" id="{E44DC7A6-6421-DE13-4F28-91C3B238128C}"/>
              </a:ext>
            </a:extLst>
          </p:cNvPr>
          <p:cNvPicPr>
            <a:picLocks noChangeAspect="1"/>
          </p:cNvPicPr>
          <p:nvPr/>
        </p:nvPicPr>
        <p:blipFill>
          <a:blip r:embed="rId4"/>
          <a:stretch>
            <a:fillRect/>
          </a:stretch>
        </p:blipFill>
        <p:spPr>
          <a:xfrm>
            <a:off x="3217566" y="-665098"/>
            <a:ext cx="8674471" cy="3671734"/>
          </a:xfrm>
          <a:prstGeom prst="rect">
            <a:avLst/>
          </a:prstGeom>
        </p:spPr>
      </p:pic>
    </p:spTree>
    <p:extLst>
      <p:ext uri="{BB962C8B-B14F-4D97-AF65-F5344CB8AC3E}">
        <p14:creationId xmlns:p14="http://schemas.microsoft.com/office/powerpoint/2010/main" val="154929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907FD1-B393-60BF-81CC-8CD1193F4A3B}"/>
              </a:ext>
            </a:extLst>
          </p:cNvPr>
          <p:cNvSpPr>
            <a:spLocks noGrp="1"/>
          </p:cNvSpPr>
          <p:nvPr>
            <p:ph type="title"/>
          </p:nvPr>
        </p:nvSpPr>
        <p:spPr>
          <a:xfrm>
            <a:off x="238760" y="278654"/>
            <a:ext cx="10515600" cy="1325563"/>
          </a:xfrm>
        </p:spPr>
        <p:txBody>
          <a:bodyPr>
            <a:normAutofit/>
          </a:bodyPr>
          <a:lstStyle/>
          <a:p>
            <a:r>
              <a:rPr lang="en-US" sz="4000" b="1">
                <a:solidFill>
                  <a:schemeClr val="tx2"/>
                </a:solidFill>
                <a:latin typeface="Open Sans" panose="020B0606030504020204" pitchFamily="34" charset="0"/>
                <a:ea typeface="Open Sans" panose="020B0606030504020204" pitchFamily="34" charset="0"/>
                <a:cs typeface="Open Sans" panose="020B0606030504020204" pitchFamily="34" charset="0"/>
              </a:rPr>
              <a:t>Cohort Community Invitations</a:t>
            </a:r>
          </a:p>
        </p:txBody>
      </p:sp>
      <p:sp>
        <p:nvSpPr>
          <p:cNvPr id="7" name="Text Placeholder 6">
            <a:extLst>
              <a:ext uri="{FF2B5EF4-FFF2-40B4-BE49-F238E27FC236}">
                <a16:creationId xmlns:a16="http://schemas.microsoft.com/office/drawing/2014/main" id="{2001F633-E9CF-0D8D-E138-14D15E410952}"/>
              </a:ext>
            </a:extLst>
          </p:cNvPr>
          <p:cNvSpPr>
            <a:spLocks noGrp="1"/>
          </p:cNvSpPr>
          <p:nvPr>
            <p:ph type="body" idx="1"/>
          </p:nvPr>
        </p:nvSpPr>
        <p:spPr>
          <a:xfrm>
            <a:off x="744976" y="1256256"/>
            <a:ext cx="10397247" cy="4601251"/>
          </a:xfrm>
          <a:solidFill>
            <a:schemeClr val="bg1"/>
          </a:solidFill>
        </p:spPr>
        <p:txBody>
          <a:bodyPr>
            <a:normAutofit/>
          </a:bodyPr>
          <a:lstStyle/>
          <a:p>
            <a:r>
              <a:rPr lang="en-US" sz="2400" b="1"/>
              <a:t>Engage: </a:t>
            </a:r>
            <a:r>
              <a:rPr lang="en-US" sz="2400"/>
              <a:t>Be present for yourself and colleagues</a:t>
            </a:r>
          </a:p>
          <a:p>
            <a:pPr lvl="1"/>
            <a:r>
              <a:rPr lang="en-US" sz="2400"/>
              <a:t>Use the chat, emoji reactions, etc. frequently</a:t>
            </a:r>
          </a:p>
          <a:p>
            <a:pPr lvl="1"/>
            <a:r>
              <a:rPr lang="en-US" sz="2400"/>
              <a:t>Turn your camera on</a:t>
            </a:r>
          </a:p>
          <a:p>
            <a:r>
              <a:rPr lang="en-US" sz="2400" b="1"/>
              <a:t>Listen: </a:t>
            </a:r>
            <a:r>
              <a:rPr lang="en-US" sz="2400"/>
              <a:t>Open your ears and hearts</a:t>
            </a:r>
          </a:p>
          <a:p>
            <a:r>
              <a:rPr lang="en-US" sz="2400" b="1"/>
              <a:t>Share: </a:t>
            </a:r>
            <a:r>
              <a:rPr lang="en-US" sz="2400"/>
              <a:t>Experiences, questions, and validations</a:t>
            </a:r>
          </a:p>
          <a:p>
            <a:r>
              <a:rPr lang="en-US" sz="2400" b="1"/>
              <a:t>Make the Mic Inclusive:  </a:t>
            </a:r>
            <a:r>
              <a:rPr lang="en-US" sz="2400"/>
              <a:t>Allow others to speak and participate</a:t>
            </a:r>
          </a:p>
          <a:p>
            <a:r>
              <a:rPr lang="en-US" sz="2400" b="1"/>
              <a:t>Humility: </a:t>
            </a:r>
            <a:r>
              <a:rPr lang="en-US" sz="2400"/>
              <a:t>Respect others’ perspectives with curiosity</a:t>
            </a:r>
          </a:p>
          <a:p>
            <a:r>
              <a:rPr lang="en-US" sz="2400" b="1"/>
              <a:t>Truth: </a:t>
            </a:r>
            <a:r>
              <a:rPr lang="en-US" sz="2400"/>
              <a:t>Speak with honesty and recognize other’s truths</a:t>
            </a:r>
          </a:p>
          <a:p>
            <a:r>
              <a:rPr lang="en-US" sz="2400" b="1"/>
              <a:t>Ongoing Growth</a:t>
            </a:r>
            <a:r>
              <a:rPr lang="en-US" sz="2400"/>
              <a:t>: Seek resources to get to your destination</a:t>
            </a:r>
          </a:p>
          <a:p>
            <a:r>
              <a:rPr lang="en-US" sz="2400" b="1"/>
              <a:t>Be descriptive and precise: </a:t>
            </a:r>
            <a:r>
              <a:rPr lang="en-US" sz="2400"/>
              <a:t>Minimize “high-inference” language</a:t>
            </a:r>
            <a:endParaRPr lang="en-US" sz="2400" b="1"/>
          </a:p>
          <a:p>
            <a:endParaRPr lang="en-US" sz="2400"/>
          </a:p>
        </p:txBody>
      </p:sp>
      <p:pic>
        <p:nvPicPr>
          <p:cNvPr id="2" name="Picture 1" descr="A blue text on a white background&#10;&#10;Description automatically generated">
            <a:extLst>
              <a:ext uri="{FF2B5EF4-FFF2-40B4-BE49-F238E27FC236}">
                <a16:creationId xmlns:a16="http://schemas.microsoft.com/office/drawing/2014/main" id="{513FD881-0382-8E44-3B10-3109D63640C2}"/>
              </a:ext>
            </a:extLst>
          </p:cNvPr>
          <p:cNvPicPr>
            <a:picLocks noChangeAspect="1"/>
          </p:cNvPicPr>
          <p:nvPr/>
        </p:nvPicPr>
        <p:blipFill>
          <a:blip r:embed="rId3"/>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182799728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E1215AF5-6084-3544-8153-A6D2976FD6CB}"/>
              </a:ext>
            </a:extLst>
          </p:cNvPr>
          <p:cNvSpPr txBox="1">
            <a:spLocks/>
          </p:cNvSpPr>
          <p:nvPr/>
        </p:nvSpPr>
        <p:spPr>
          <a:xfrm>
            <a:off x="838200" y="3786159"/>
            <a:ext cx="103060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32384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a:t>Breakout Rooms</a:t>
            </a:r>
          </a:p>
          <a:p>
            <a:r>
              <a:rPr lang="en-US" sz="1800" i="1"/>
              <a:t>8 mins – Pair Share</a:t>
            </a:r>
          </a:p>
        </p:txBody>
      </p:sp>
      <p:sp>
        <p:nvSpPr>
          <p:cNvPr id="10" name="Slide Number Placeholder 5">
            <a:extLst>
              <a:ext uri="{FF2B5EF4-FFF2-40B4-BE49-F238E27FC236}">
                <a16:creationId xmlns:a16="http://schemas.microsoft.com/office/drawing/2014/main" id="{892D28D1-EA5A-EC4B-8759-7ACC243C2050}"/>
              </a:ext>
            </a:extLst>
          </p:cNvPr>
          <p:cNvSpPr txBox="1">
            <a:spLocks/>
          </p:cNvSpPr>
          <p:nvPr/>
        </p:nvSpPr>
        <p:spPr>
          <a:xfrm>
            <a:off x="10723418" y="6356350"/>
            <a:ext cx="63038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EE16F1-9D93-6149-B789-FE83D807CC47}" type="slidenum">
              <a:rPr lang="en-US" smtClean="0">
                <a:latin typeface="Open Sans" panose="020B0606030504020204" pitchFamily="34" charset="0"/>
                <a:ea typeface="Open Sans" panose="020B0606030504020204" pitchFamily="34" charset="0"/>
                <a:cs typeface="Open Sans" panose="020B0606030504020204" pitchFamily="34" charset="0"/>
              </a:rPr>
              <a:pPr/>
              <a:t>8</a:t>
            </a:fld>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descr="A blue text on a white background&#10;&#10;Description automatically generated">
            <a:extLst>
              <a:ext uri="{FF2B5EF4-FFF2-40B4-BE49-F238E27FC236}">
                <a16:creationId xmlns:a16="http://schemas.microsoft.com/office/drawing/2014/main" id="{7818ACA2-EC5D-4A27-5E26-995F3342A160}"/>
              </a:ext>
            </a:extLst>
          </p:cNvPr>
          <p:cNvPicPr>
            <a:picLocks noChangeAspect="1"/>
          </p:cNvPicPr>
          <p:nvPr/>
        </p:nvPicPr>
        <p:blipFill>
          <a:blip r:embed="rId3"/>
          <a:stretch>
            <a:fillRect/>
          </a:stretch>
        </p:blipFill>
        <p:spPr>
          <a:xfrm>
            <a:off x="2217836" y="6273927"/>
            <a:ext cx="1652731" cy="447548"/>
          </a:xfrm>
          <a:prstGeom prst="rect">
            <a:avLst/>
          </a:prstGeom>
        </p:spPr>
      </p:pic>
      <p:sp>
        <p:nvSpPr>
          <p:cNvPr id="3" name="Rectangle: Rounded Corners 2">
            <a:extLst>
              <a:ext uri="{FF2B5EF4-FFF2-40B4-BE49-F238E27FC236}">
                <a16:creationId xmlns:a16="http://schemas.microsoft.com/office/drawing/2014/main" id="{6561021B-DB92-D3B5-E751-FD63B44131DA}"/>
              </a:ext>
            </a:extLst>
          </p:cNvPr>
          <p:cNvSpPr/>
          <p:nvPr/>
        </p:nvSpPr>
        <p:spPr>
          <a:xfrm>
            <a:off x="5547360" y="586560"/>
            <a:ext cx="6152246" cy="5687367"/>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sz="3200" b="1">
                <a:latin typeface="Open Sans" panose="020B0606030504020204" pitchFamily="34" charset="0"/>
                <a:ea typeface="Open Sans" panose="020B0606030504020204" pitchFamily="34" charset="0"/>
                <a:cs typeface="Open Sans" panose="020B0606030504020204" pitchFamily="34" charset="0"/>
              </a:rPr>
              <a:t>Connect with you cohort member:</a:t>
            </a:r>
          </a:p>
          <a:p>
            <a:endParaRPr lang="en-US" sz="3200" b="1">
              <a:latin typeface="Open Sans" panose="020B0606030504020204" pitchFamily="34" charset="0"/>
              <a:ea typeface="Open Sans" panose="020B0606030504020204" pitchFamily="34" charset="0"/>
              <a:cs typeface="Open Sans" panose="020B0606030504020204" pitchFamily="34" charset="0"/>
            </a:endParaRPr>
          </a:p>
          <a:p>
            <a:pPr marL="742950" indent="-742950">
              <a:buAutoNum type="arabicParenR"/>
            </a:pPr>
            <a:r>
              <a:rPr lang="en-US" sz="2800">
                <a:latin typeface="Open Sans" panose="020B0606030504020204" pitchFamily="34" charset="0"/>
                <a:ea typeface="Open Sans" panose="020B0606030504020204" pitchFamily="34" charset="0"/>
                <a:cs typeface="Open Sans" panose="020B0606030504020204" pitchFamily="34" charset="0"/>
              </a:rPr>
              <a:t>Ask them their story of how they entered the nonprofit sector. Learn what they are most passionate about.</a:t>
            </a:r>
          </a:p>
          <a:p>
            <a:pPr marL="742950" indent="-742950">
              <a:buAutoNum type="arabicParenR"/>
            </a:pPr>
            <a:endParaRPr lang="en-US" sz="2800">
              <a:latin typeface="Open Sans" panose="020B0606030504020204" pitchFamily="34" charset="0"/>
              <a:ea typeface="Open Sans" panose="020B0606030504020204" pitchFamily="34" charset="0"/>
              <a:cs typeface="Open Sans" panose="020B0606030504020204" pitchFamily="34" charset="0"/>
            </a:endParaRPr>
          </a:p>
          <a:p>
            <a:pPr marL="742950" indent="-742950">
              <a:buAutoNum type="arabicParenR"/>
            </a:pPr>
            <a:r>
              <a:rPr lang="en-US" sz="2800">
                <a:latin typeface="Open Sans" panose="020B0606030504020204" pitchFamily="34" charset="0"/>
                <a:ea typeface="Open Sans" panose="020B0606030504020204" pitchFamily="34" charset="0"/>
                <a:cs typeface="Open Sans" panose="020B0606030504020204" pitchFamily="34" charset="0"/>
              </a:rPr>
              <a:t>Conclude with what you want to learn/grow in for the remainder of 2024</a:t>
            </a:r>
          </a:p>
        </p:txBody>
      </p:sp>
    </p:spTree>
    <p:extLst>
      <p:ext uri="{BB962C8B-B14F-4D97-AF65-F5344CB8AC3E}">
        <p14:creationId xmlns:p14="http://schemas.microsoft.com/office/powerpoint/2010/main" val="422113172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B96C-9808-24CF-328A-88A5C8D3C798}"/>
              </a:ext>
            </a:extLst>
          </p:cNvPr>
          <p:cNvSpPr>
            <a:spLocks noGrp="1"/>
          </p:cNvSpPr>
          <p:nvPr>
            <p:ph type="title"/>
          </p:nvPr>
        </p:nvSpPr>
        <p:spPr/>
        <p:txBody>
          <a:bodyPr/>
          <a:lstStyle/>
          <a:p>
            <a:r>
              <a:rPr lang="en-US"/>
              <a:t>Nonprofit Essentials</a:t>
            </a:r>
          </a:p>
        </p:txBody>
      </p:sp>
      <p:pic>
        <p:nvPicPr>
          <p:cNvPr id="3" name="Picture 2" descr="A blue text on a white background&#10;&#10;Description automatically generated">
            <a:extLst>
              <a:ext uri="{FF2B5EF4-FFF2-40B4-BE49-F238E27FC236}">
                <a16:creationId xmlns:a16="http://schemas.microsoft.com/office/drawing/2014/main" id="{9F110FC5-355B-5473-BA32-A2535CF76039}"/>
              </a:ext>
            </a:extLst>
          </p:cNvPr>
          <p:cNvPicPr>
            <a:picLocks noChangeAspect="1"/>
          </p:cNvPicPr>
          <p:nvPr/>
        </p:nvPicPr>
        <p:blipFill>
          <a:blip r:embed="rId3"/>
          <a:stretch>
            <a:fillRect/>
          </a:stretch>
        </p:blipFill>
        <p:spPr>
          <a:xfrm>
            <a:off x="2217836" y="6273927"/>
            <a:ext cx="1652731" cy="447548"/>
          </a:xfrm>
          <a:prstGeom prst="rect">
            <a:avLst/>
          </a:prstGeom>
        </p:spPr>
      </p:pic>
    </p:spTree>
    <p:extLst>
      <p:ext uri="{BB962C8B-B14F-4D97-AF65-F5344CB8AC3E}">
        <p14:creationId xmlns:p14="http://schemas.microsoft.com/office/powerpoint/2010/main" val="145840325"/>
      </p:ext>
    </p:extLst>
  </p:cSld>
  <p:clrMapOvr>
    <a:masterClrMapping/>
  </p:clrMapOvr>
</p:sld>
</file>

<file path=ppt/theme/theme1.xml><?xml version="1.0" encoding="utf-8"?>
<a:theme xmlns:a="http://schemas.openxmlformats.org/drawingml/2006/main" name="CNM Theme 2020">
  <a:themeElements>
    <a:clrScheme name="CNM Color Palette">
      <a:dk1>
        <a:srgbClr val="323741"/>
      </a:dk1>
      <a:lt1>
        <a:srgbClr val="FFFFFF"/>
      </a:lt1>
      <a:dk2>
        <a:srgbClr val="196DB6"/>
      </a:dk2>
      <a:lt2>
        <a:srgbClr val="FEE1CF"/>
      </a:lt2>
      <a:accent1>
        <a:srgbClr val="FFD732"/>
      </a:accent1>
      <a:accent2>
        <a:srgbClr val="A3DAD3"/>
      </a:accent2>
      <a:accent3>
        <a:srgbClr val="196DB6"/>
      </a:accent3>
      <a:accent4>
        <a:srgbClr val="F05050"/>
      </a:accent4>
      <a:accent5>
        <a:srgbClr val="D3E9F4"/>
      </a:accent5>
      <a:accent6>
        <a:srgbClr val="FEE1CF"/>
      </a:accent6>
      <a:hlink>
        <a:srgbClr val="196DB6"/>
      </a:hlink>
      <a:folHlink>
        <a:srgbClr val="323741"/>
      </a:folHlink>
    </a:clrScheme>
    <a:fontScheme name="Custom 2">
      <a:majorFont>
        <a:latin typeface="DIN Pro Medium"/>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0e2c09-7393-4a5a-b717-e00584f3f9ed">
      <Terms xmlns="http://schemas.microsoft.com/office/infopath/2007/PartnerControls"/>
    </lcf76f155ced4ddcb4097134ff3c332f>
    <TaxCatchAll xmlns="9c9ee47e-296a-4d26-b015-0906f3a760c4" xsi:nil="true"/>
    <SharedWithUsers xmlns="9c9ee47e-296a-4d26-b015-0906f3a760c4">
      <UserInfo>
        <DisplayName>Joy Maina</DisplayName>
        <AccountId>22</AccountId>
        <AccountType/>
      </UserInfo>
      <UserInfo>
        <DisplayName>Maura Harrington</DisplayName>
        <AccountId>43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6CB306AE33CA4C88AC72B7E787097A" ma:contentTypeVersion="15" ma:contentTypeDescription="Create a new document." ma:contentTypeScope="" ma:versionID="e89849789604dd53fcac9050501dbf24">
  <xsd:schema xmlns:xsd="http://www.w3.org/2001/XMLSchema" xmlns:xs="http://www.w3.org/2001/XMLSchema" xmlns:p="http://schemas.microsoft.com/office/2006/metadata/properties" xmlns:ns2="f50e2c09-7393-4a5a-b717-e00584f3f9ed" xmlns:ns3="9c9ee47e-296a-4d26-b015-0906f3a760c4" targetNamespace="http://schemas.microsoft.com/office/2006/metadata/properties" ma:root="true" ma:fieldsID="57935fc129bbb93dce810452790d64e9" ns2:_="" ns3:_="">
    <xsd:import namespace="f50e2c09-7393-4a5a-b717-e00584f3f9ed"/>
    <xsd:import namespace="9c9ee47e-296a-4d26-b015-0906f3a760c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0e2c09-7393-4a5a-b717-e00584f3f9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4423267-9a46-4181-8a86-309ed6f964e0"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9ee47e-296a-4d26-b015-0906f3a760c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cd8bbf1-3ef1-4a4f-884c-c93faa5c786a}" ma:internalName="TaxCatchAll" ma:showField="CatchAllData" ma:web="9c9ee47e-296a-4d26-b015-0906f3a760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6EB8B-FCBF-43E6-99C4-FE6815271B24}">
  <ds:schemaRefs>
    <ds:schemaRef ds:uri="9c9ee47e-296a-4d26-b015-0906f3a760c4"/>
    <ds:schemaRef ds:uri="f50e2c09-7393-4a5a-b717-e00584f3f9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CB456DB-6C4A-43C3-A606-929467C56B05}">
  <ds:schemaRefs>
    <ds:schemaRef ds:uri="http://schemas.microsoft.com/sharepoint/v3/contenttype/forms"/>
  </ds:schemaRefs>
</ds:datastoreItem>
</file>

<file path=customXml/itemProps3.xml><?xml version="1.0" encoding="utf-8"?>
<ds:datastoreItem xmlns:ds="http://schemas.openxmlformats.org/officeDocument/2006/customXml" ds:itemID="{04EC4B08-9B32-420C-ACF2-03E00C2A6B52}">
  <ds:schemaRefs>
    <ds:schemaRef ds:uri="9c9ee47e-296a-4d26-b015-0906f3a760c4"/>
    <ds:schemaRef ds:uri="f50e2c09-7393-4a5a-b717-e00584f3f9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3425</Words>
  <Application>Microsoft Office PowerPoint</Application>
  <PresentationFormat>Widescreen</PresentationFormat>
  <Paragraphs>467</Paragraphs>
  <Slides>49</Slides>
  <Notes>49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Aptos</vt:lpstr>
      <vt:lpstr>Arial</vt:lpstr>
      <vt:lpstr>Calibri</vt:lpstr>
      <vt:lpstr>Courier New</vt:lpstr>
      <vt:lpstr>DIN Pro Medium</vt:lpstr>
      <vt:lpstr>DINPro</vt:lpstr>
      <vt:lpstr>Open Sans</vt:lpstr>
      <vt:lpstr>Open Sans Semibold</vt:lpstr>
      <vt:lpstr>Raisonne</vt:lpstr>
      <vt:lpstr>Segoe UI</vt:lpstr>
      <vt:lpstr>Shippori Mincho</vt:lpstr>
      <vt:lpstr>Symbol</vt:lpstr>
      <vt:lpstr>Times New Roman</vt:lpstr>
      <vt:lpstr>Wingdings</vt:lpstr>
      <vt:lpstr>CNM Theme 2020</vt:lpstr>
      <vt:lpstr>Kaiser Local Capacity Development Grants</vt:lpstr>
      <vt:lpstr>Session Facilitator</vt:lpstr>
      <vt:lpstr>Cohort Learning Sessions Schedule</vt:lpstr>
      <vt:lpstr>Session Focus  Essential Nonprofit Management Tools: Unveiling the Core of Nonprofit Success  </vt:lpstr>
      <vt:lpstr>PowerPoint Presentation</vt:lpstr>
      <vt:lpstr>A kickoff into the breadth and depth of where we can go</vt:lpstr>
      <vt:lpstr>Cohort Community Invitations</vt:lpstr>
      <vt:lpstr>PowerPoint Presentation</vt:lpstr>
      <vt:lpstr>Nonprofit Essentials</vt:lpstr>
      <vt:lpstr>PowerPoint Presentation</vt:lpstr>
      <vt:lpstr>Nonprofit Organizational Identity A Solidifying Societal Role</vt:lpstr>
      <vt:lpstr>PowerPoint Presentation</vt:lpstr>
      <vt:lpstr>In 2024 and Beyond: Mission Refresh? </vt:lpstr>
      <vt:lpstr>In 2024 and Beyond: Mission Refresh? </vt:lpstr>
      <vt:lpstr>Keep the Doors Expanding:  Core Nonprofit Documents</vt:lpstr>
      <vt:lpstr>Nonprofit “Business” Functions Central Administration  |  Governance  | Programming</vt:lpstr>
      <vt:lpstr>Getting to Goals: Strategic Planning</vt:lpstr>
      <vt:lpstr>On Strategic Planning</vt:lpstr>
      <vt:lpstr>Factors that Impact Strategic Planning</vt:lpstr>
      <vt:lpstr>On Strategic Planning</vt:lpstr>
      <vt:lpstr>Example of a Strategic Plan</vt:lpstr>
      <vt:lpstr>Break time!</vt:lpstr>
      <vt:lpstr>Sustainability is KEY in the Nonprofit Social Impact Sector</vt:lpstr>
      <vt:lpstr>All Capacity Areas are Interconnected</vt:lpstr>
      <vt:lpstr>PowerPoint Presentation</vt:lpstr>
      <vt:lpstr>Capacity strengthening considerations from an equity-perspective </vt:lpstr>
      <vt:lpstr>Cultural Competence Definition From: Black Men Heal</vt:lpstr>
      <vt:lpstr>What does this mean?</vt:lpstr>
      <vt:lpstr>How does cultural competence connect to nonprofit capacity? It impacts decision making</vt:lpstr>
      <vt:lpstr>PowerPoint Presentation</vt:lpstr>
      <vt:lpstr>Case Study and Breakout Room Activity</vt:lpstr>
      <vt:lpstr>Case Study and Breakout Room Activity</vt:lpstr>
      <vt:lpstr>Breakout Room Activity</vt:lpstr>
      <vt:lpstr>Breakout Room Activity</vt:lpstr>
      <vt:lpstr>PowerPoint Presentation</vt:lpstr>
      <vt:lpstr>PowerPoint Presentation</vt:lpstr>
      <vt:lpstr>Next Steps</vt:lpstr>
      <vt:lpstr>PowerPoint Presentation</vt:lpstr>
      <vt:lpstr>Needs Assessment &amp; Tailored Technical Assistance (TTA)</vt:lpstr>
      <vt:lpstr>Tailored Technical Assistance</vt:lpstr>
      <vt:lpstr>PowerPoint Presentation</vt:lpstr>
      <vt:lpstr>Best Practices on the Process of Building Capacity Inspired by: Network for Nonprofit and Social Impact:  Nonprofit Capacity: A Guide for Foundations </vt:lpstr>
      <vt:lpstr>Best Practices on the Process of Building Capacity Inspired by: Network for Nonprofit and Social Impact:  Nonprofit Capacity: A Guide for Foundations </vt:lpstr>
      <vt:lpstr>Best Practices on the Process of Building Capacity Inspired by: Network for Nonprofit and Social Impact:  Nonprofit Capacity: A Guide for Foundations </vt:lpstr>
      <vt:lpstr>Resources</vt:lpstr>
      <vt:lpstr>Vital Nonprofit Management Resources</vt:lpstr>
      <vt:lpstr>Expand Your Learning: Resources</vt:lpstr>
      <vt:lpstr>PowerPoint Presentation</vt:lpstr>
      <vt:lpstr>Thank You and Session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Diane Lindquist</dc:creator>
  <cp:lastModifiedBy>Cynthia Cortez</cp:lastModifiedBy>
  <cp:revision>1</cp:revision>
  <cp:lastPrinted>2024-07-11T19:18:20Z</cp:lastPrinted>
  <dcterms:created xsi:type="dcterms:W3CDTF">2020-10-19T20:02:55Z</dcterms:created>
  <dcterms:modified xsi:type="dcterms:W3CDTF">2024-07-15T16:05:59Z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0x010100BD6CB306AE33CA4C88AC72B7E787097A</vt:lpwstr>
  </property>
  <property fmtid="{D5CDD505-2E9C-101B-9397-08002B2CF9AE}" pid="3" name="MediaServiceImageTags">
    <vt:lpwstr/>
  </property>
</Properties>
</file>